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02" r:id="rId2"/>
    <p:sldId id="411" r:id="rId3"/>
    <p:sldId id="410" r:id="rId4"/>
    <p:sldId id="404" r:id="rId5"/>
    <p:sldId id="408" r:id="rId6"/>
    <p:sldId id="412" r:id="rId7"/>
    <p:sldId id="405" r:id="rId8"/>
    <p:sldId id="406" r:id="rId9"/>
    <p:sldId id="357" r:id="rId10"/>
    <p:sldId id="407" r:id="rId11"/>
    <p:sldId id="416" r:id="rId12"/>
    <p:sldId id="413" r:id="rId13"/>
    <p:sldId id="414" r:id="rId14"/>
    <p:sldId id="415" r:id="rId15"/>
  </p:sldIdLst>
  <p:sldSz cx="9144000" cy="5143500" type="screen16x9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Bonarini" initials="AB" lastIdx="16" clrIdx="0">
    <p:extLst>
      <p:ext uri="{19B8F6BF-5375-455C-9EA6-DF929625EA0E}">
        <p15:presenceInfo xmlns:p15="http://schemas.microsoft.com/office/powerpoint/2012/main" userId="Andrea Bonarini" providerId="None"/>
      </p:ext>
    </p:extLst>
  </p:cmAuthor>
  <p:cmAuthor id="2" name="Matteo Matteucci" initials="MM" lastIdx="2" clrIdx="1">
    <p:extLst>
      <p:ext uri="{19B8F6BF-5375-455C-9EA6-DF929625EA0E}">
        <p15:presenceInfo xmlns:p15="http://schemas.microsoft.com/office/powerpoint/2012/main" userId="S::10104160@polimi.it::a8786d3b-383a-4244-b2cb-716f89f8ddef" providerId="AD"/>
      </p:ext>
    </p:extLst>
  </p:cmAuthor>
  <p:cmAuthor id="3" name="Cesare Consonni" initials="CC" lastIdx="3" clrIdx="2">
    <p:extLst>
      <p:ext uri="{19B8F6BF-5375-455C-9EA6-DF929625EA0E}">
        <p15:presenceInfo xmlns:p15="http://schemas.microsoft.com/office/powerpoint/2012/main" userId="fedead0d1e623e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51072A-0D7E-44A9-B831-7AB2E989AE8F}" v="166" dt="2021-07-22T16:52:53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9" autoAdjust="0"/>
    <p:restoredTop sz="85037" autoAdjust="0"/>
  </p:normalViewPr>
  <p:slideViewPr>
    <p:cSldViewPr>
      <p:cViewPr varScale="1">
        <p:scale>
          <a:sx n="82" d="100"/>
          <a:sy n="82" d="100"/>
        </p:scale>
        <p:origin x="588" y="50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48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e Consonni" userId="fedead0d1e623ed9" providerId="LiveId" clId="{FE51072A-0D7E-44A9-B831-7AB2E989AE8F}"/>
    <pc:docChg chg="undo custSel addSld delSld modSld sldOrd">
      <pc:chgData name="Cesare Consonni" userId="fedead0d1e623ed9" providerId="LiveId" clId="{FE51072A-0D7E-44A9-B831-7AB2E989AE8F}" dt="2021-07-22T17:09:42.224" v="6430" actId="27784"/>
      <pc:docMkLst>
        <pc:docMk/>
      </pc:docMkLst>
      <pc:sldChg chg="del">
        <pc:chgData name="Cesare Consonni" userId="fedead0d1e623ed9" providerId="LiveId" clId="{FE51072A-0D7E-44A9-B831-7AB2E989AE8F}" dt="2021-07-20T11:35:59.063" v="5854" actId="47"/>
        <pc:sldMkLst>
          <pc:docMk/>
          <pc:sldMk cId="0" sldId="356"/>
        </pc:sldMkLst>
      </pc:sldChg>
      <pc:sldChg chg="addSp delSp modSp mod ord">
        <pc:chgData name="Cesare Consonni" userId="fedead0d1e623ed9" providerId="LiveId" clId="{FE51072A-0D7E-44A9-B831-7AB2E989AE8F}" dt="2021-07-20T11:16:12.050" v="5268" actId="1076"/>
        <pc:sldMkLst>
          <pc:docMk/>
          <pc:sldMk cId="0" sldId="357"/>
        </pc:sldMkLst>
        <pc:spChg chg="mod">
          <ac:chgData name="Cesare Consonni" userId="fedead0d1e623ed9" providerId="LiveId" clId="{FE51072A-0D7E-44A9-B831-7AB2E989AE8F}" dt="2021-07-20T11:11:22.906" v="5046" actId="20577"/>
          <ac:spMkLst>
            <pc:docMk/>
            <pc:sldMk cId="0" sldId="357"/>
            <ac:spMk id="15" creationId="{C6455B9D-774B-44CC-8343-711D00CD3EF3}"/>
          </ac:spMkLst>
        </pc:spChg>
        <pc:spChg chg="del mod">
          <ac:chgData name="Cesare Consonni" userId="fedead0d1e623ed9" providerId="LiveId" clId="{FE51072A-0D7E-44A9-B831-7AB2E989AE8F}" dt="2021-07-20T11:12:49.801" v="5070" actId="478"/>
          <ac:spMkLst>
            <pc:docMk/>
            <pc:sldMk cId="0" sldId="357"/>
            <ac:spMk id="19" creationId="{31B20EC7-A76D-4E85-A07B-C0B7F053BE99}"/>
          </ac:spMkLst>
        </pc:spChg>
        <pc:spChg chg="mod">
          <ac:chgData name="Cesare Consonni" userId="fedead0d1e623ed9" providerId="LiveId" clId="{FE51072A-0D7E-44A9-B831-7AB2E989AE8F}" dt="2021-07-20T11:13:46.565" v="5106" actId="20577"/>
          <ac:spMkLst>
            <pc:docMk/>
            <pc:sldMk cId="0" sldId="357"/>
            <ac:spMk id="21" creationId="{8473B4AB-465E-4165-BD28-1CE5A5C968A5}"/>
          </ac:spMkLst>
        </pc:spChg>
        <pc:spChg chg="mod">
          <ac:chgData name="Cesare Consonni" userId="fedead0d1e623ed9" providerId="LiveId" clId="{FE51072A-0D7E-44A9-B831-7AB2E989AE8F}" dt="2021-07-20T11:16:12.050" v="5268" actId="1076"/>
          <ac:spMkLst>
            <pc:docMk/>
            <pc:sldMk cId="0" sldId="357"/>
            <ac:spMk id="27" creationId="{0C7E8882-9FB2-4296-A10B-3F3BF9407C2E}"/>
          </ac:spMkLst>
        </pc:spChg>
        <pc:spChg chg="add mod">
          <ac:chgData name="Cesare Consonni" userId="fedead0d1e623ed9" providerId="LiveId" clId="{FE51072A-0D7E-44A9-B831-7AB2E989AE8F}" dt="2021-07-20T11:13:11.064" v="5073" actId="1076"/>
          <ac:spMkLst>
            <pc:docMk/>
            <pc:sldMk cId="0" sldId="357"/>
            <ac:spMk id="30" creationId="{3A22F497-AA7E-4235-B6A1-15F90EE58AC0}"/>
          </ac:spMkLst>
        </pc:spChg>
        <pc:spChg chg="add mod">
          <ac:chgData name="Cesare Consonni" userId="fedead0d1e623ed9" providerId="LiveId" clId="{FE51072A-0D7E-44A9-B831-7AB2E989AE8F}" dt="2021-07-20T11:13:11.064" v="5073" actId="1076"/>
          <ac:spMkLst>
            <pc:docMk/>
            <pc:sldMk cId="0" sldId="357"/>
            <ac:spMk id="31" creationId="{F0F245C7-4409-4C4E-89DE-CA8A7198CC9C}"/>
          </ac:spMkLst>
        </pc:spChg>
        <pc:spChg chg="mod">
          <ac:chgData name="Cesare Consonni" userId="fedead0d1e623ed9" providerId="LiveId" clId="{FE51072A-0D7E-44A9-B831-7AB2E989AE8F}" dt="2021-07-20T11:14:11.089" v="5164" actId="20577"/>
          <ac:spMkLst>
            <pc:docMk/>
            <pc:sldMk cId="0" sldId="357"/>
            <ac:spMk id="32" creationId="{556DDDAA-9958-490A-81D2-69F780394211}"/>
          </ac:spMkLst>
        </pc:spChg>
        <pc:spChg chg="add del mod">
          <ac:chgData name="Cesare Consonni" userId="fedead0d1e623ed9" providerId="LiveId" clId="{FE51072A-0D7E-44A9-B831-7AB2E989AE8F}" dt="2021-07-20T11:12:35.648" v="5067"/>
          <ac:spMkLst>
            <pc:docMk/>
            <pc:sldMk cId="0" sldId="357"/>
            <ac:spMk id="37" creationId="{222DEDB3-1ECF-40AE-8D26-8EFED19FE281}"/>
          </ac:spMkLst>
        </pc:spChg>
        <pc:spChg chg="mod">
          <ac:chgData name="Cesare Consonni" userId="fedead0d1e623ed9" providerId="LiveId" clId="{FE51072A-0D7E-44A9-B831-7AB2E989AE8F}" dt="2021-07-20T11:14:26.210" v="5189" actId="1076"/>
          <ac:spMkLst>
            <pc:docMk/>
            <pc:sldMk cId="0" sldId="357"/>
            <ac:spMk id="38" creationId="{6B2C7951-A698-4420-81B1-7967584226EE}"/>
          </ac:spMkLst>
        </pc:spChg>
        <pc:spChg chg="mod ord">
          <ac:chgData name="Cesare Consonni" userId="fedead0d1e623ed9" providerId="LiveId" clId="{FE51072A-0D7E-44A9-B831-7AB2E989AE8F}" dt="2021-07-20T11:14:42.614" v="5213" actId="166"/>
          <ac:spMkLst>
            <pc:docMk/>
            <pc:sldMk cId="0" sldId="357"/>
            <ac:spMk id="40" creationId="{4F81FEFC-07D9-4A33-A19D-85B318123693}"/>
          </ac:spMkLst>
        </pc:spChg>
        <pc:spChg chg="add mod">
          <ac:chgData name="Cesare Consonni" userId="fedead0d1e623ed9" providerId="LiveId" clId="{FE51072A-0D7E-44A9-B831-7AB2E989AE8F}" dt="2021-07-20T11:12:45.947" v="5069" actId="1076"/>
          <ac:spMkLst>
            <pc:docMk/>
            <pc:sldMk cId="0" sldId="357"/>
            <ac:spMk id="43" creationId="{44AAB75B-6478-48FC-96FB-EE4479A9617F}"/>
          </ac:spMkLst>
        </pc:spChg>
        <pc:spChg chg="add mod">
          <ac:chgData name="Cesare Consonni" userId="fedead0d1e623ed9" providerId="LiveId" clId="{FE51072A-0D7E-44A9-B831-7AB2E989AE8F}" dt="2021-07-20T11:12:45.947" v="5069" actId="1076"/>
          <ac:spMkLst>
            <pc:docMk/>
            <pc:sldMk cId="0" sldId="357"/>
            <ac:spMk id="44" creationId="{44584D5E-607B-49AB-B17D-E5DF44A26561}"/>
          </ac:spMkLst>
        </pc:spChg>
        <pc:spChg chg="add mod">
          <ac:chgData name="Cesare Consonni" userId="fedead0d1e623ed9" providerId="LiveId" clId="{FE51072A-0D7E-44A9-B831-7AB2E989AE8F}" dt="2021-07-20T11:12:57.200" v="5072" actId="1076"/>
          <ac:spMkLst>
            <pc:docMk/>
            <pc:sldMk cId="0" sldId="357"/>
            <ac:spMk id="46" creationId="{79C64E4C-B412-4F45-BAB4-358236775DD8}"/>
          </ac:spMkLst>
        </pc:spChg>
        <pc:spChg chg="add mod">
          <ac:chgData name="Cesare Consonni" userId="fedead0d1e623ed9" providerId="LiveId" clId="{FE51072A-0D7E-44A9-B831-7AB2E989AE8F}" dt="2021-07-20T11:12:57.200" v="5072" actId="1076"/>
          <ac:spMkLst>
            <pc:docMk/>
            <pc:sldMk cId="0" sldId="357"/>
            <ac:spMk id="47" creationId="{FC448639-2517-42FC-844F-D1519EC98E37}"/>
          </ac:spMkLst>
        </pc:spChg>
        <pc:spChg chg="mod">
          <ac:chgData name="Cesare Consonni" userId="fedead0d1e623ed9" providerId="LiveId" clId="{FE51072A-0D7E-44A9-B831-7AB2E989AE8F}" dt="2021-07-20T11:15:25.162" v="5252" actId="20577"/>
          <ac:spMkLst>
            <pc:docMk/>
            <pc:sldMk cId="0" sldId="357"/>
            <ac:spMk id="8194" creationId="{3A0A008D-1AC8-488D-850C-EDAA54FA917C}"/>
          </ac:spMkLst>
        </pc:spChg>
        <pc:picChg chg="mod">
          <ac:chgData name="Cesare Consonni" userId="fedead0d1e623ed9" providerId="LiveId" clId="{FE51072A-0D7E-44A9-B831-7AB2E989AE8F}" dt="2021-07-20T11:13:11.064" v="5073" actId="1076"/>
          <ac:picMkLst>
            <pc:docMk/>
            <pc:sldMk cId="0" sldId="357"/>
            <ac:picMk id="9" creationId="{096B0EF6-77A4-4BE5-9B33-323FCD2B517B}"/>
          </ac:picMkLst>
        </pc:picChg>
        <pc:picChg chg="mod">
          <ac:chgData name="Cesare Consonni" userId="fedead0d1e623ed9" providerId="LiveId" clId="{FE51072A-0D7E-44A9-B831-7AB2E989AE8F}" dt="2021-07-20T11:13:36.904" v="5087" actId="14100"/>
          <ac:picMkLst>
            <pc:docMk/>
            <pc:sldMk cId="0" sldId="357"/>
            <ac:picMk id="26" creationId="{458F9F34-E16C-4E30-A9B6-BD1D39B68769}"/>
          </ac:picMkLst>
        </pc:picChg>
        <pc:picChg chg="add del mod">
          <ac:chgData name="Cesare Consonni" userId="fedead0d1e623ed9" providerId="LiveId" clId="{FE51072A-0D7E-44A9-B831-7AB2E989AE8F}" dt="2021-07-20T11:12:35.648" v="5067"/>
          <ac:picMkLst>
            <pc:docMk/>
            <pc:sldMk cId="0" sldId="357"/>
            <ac:picMk id="33" creationId="{0DB69EF5-A7F8-4BC1-BFA6-ABEF7836CA79}"/>
          </ac:picMkLst>
        </pc:picChg>
        <pc:picChg chg="add mod">
          <ac:chgData name="Cesare Consonni" userId="fedead0d1e623ed9" providerId="LiveId" clId="{FE51072A-0D7E-44A9-B831-7AB2E989AE8F}" dt="2021-07-20T11:12:45.947" v="5069" actId="1076"/>
          <ac:picMkLst>
            <pc:docMk/>
            <pc:sldMk cId="0" sldId="357"/>
            <ac:picMk id="42" creationId="{C4615CBA-B4C9-4BA8-AC5A-4718E746B5FE}"/>
          </ac:picMkLst>
        </pc:picChg>
        <pc:picChg chg="add mod">
          <ac:chgData name="Cesare Consonni" userId="fedead0d1e623ed9" providerId="LiveId" clId="{FE51072A-0D7E-44A9-B831-7AB2E989AE8F}" dt="2021-07-20T11:12:57.200" v="5072" actId="1076"/>
          <ac:picMkLst>
            <pc:docMk/>
            <pc:sldMk cId="0" sldId="357"/>
            <ac:picMk id="45" creationId="{31FB5CF8-6BA4-4D04-A73E-A353FF9C29AC}"/>
          </ac:picMkLst>
        </pc:picChg>
      </pc:sldChg>
      <pc:sldChg chg="addSp delSp modSp del mod">
        <pc:chgData name="Cesare Consonni" userId="fedead0d1e623ed9" providerId="LiveId" clId="{FE51072A-0D7E-44A9-B831-7AB2E989AE8F}" dt="2021-07-20T11:36:45.782" v="5864" actId="47"/>
        <pc:sldMkLst>
          <pc:docMk/>
          <pc:sldMk cId="0" sldId="358"/>
        </pc:sldMkLst>
        <pc:spChg chg="add del mod">
          <ac:chgData name="Cesare Consonni" userId="fedead0d1e623ed9" providerId="LiveId" clId="{FE51072A-0D7E-44A9-B831-7AB2E989AE8F}" dt="2021-07-20T11:36:40.414" v="5862" actId="478"/>
          <ac:spMkLst>
            <pc:docMk/>
            <pc:sldMk cId="0" sldId="358"/>
            <ac:spMk id="3" creationId="{726D4FF9-E4F3-46B2-8F3C-74764138D85F}"/>
          </ac:spMkLst>
        </pc:spChg>
        <pc:spChg chg="mod">
          <ac:chgData name="Cesare Consonni" userId="fedead0d1e623ed9" providerId="LiveId" clId="{FE51072A-0D7E-44A9-B831-7AB2E989AE8F}" dt="2021-07-20T11:36:38.427" v="5860" actId="6549"/>
          <ac:spMkLst>
            <pc:docMk/>
            <pc:sldMk cId="0" sldId="358"/>
            <ac:spMk id="7" creationId="{2FE0AB97-D094-46FF-AAB0-78F56025521A}"/>
          </ac:spMkLst>
        </pc:spChg>
        <pc:spChg chg="add del mod">
          <ac:chgData name="Cesare Consonni" userId="fedead0d1e623ed9" providerId="LiveId" clId="{FE51072A-0D7E-44A9-B831-7AB2E989AE8F}" dt="2021-07-20T11:36:43.244" v="5863" actId="6549"/>
          <ac:spMkLst>
            <pc:docMk/>
            <pc:sldMk cId="0" sldId="358"/>
            <ac:spMk id="9218" creationId="{3B83AE5C-C7C0-4D98-92BF-020F8AB4582B}"/>
          </ac:spMkLst>
        </pc:spChg>
      </pc:sldChg>
      <pc:sldChg chg="addSp delSp modSp del mod">
        <pc:chgData name="Cesare Consonni" userId="fedead0d1e623ed9" providerId="LiveId" clId="{FE51072A-0D7E-44A9-B831-7AB2E989AE8F}" dt="2021-07-20T10:26:36.031" v="1834" actId="47"/>
        <pc:sldMkLst>
          <pc:docMk/>
          <pc:sldMk cId="362053715" sldId="403"/>
        </pc:sldMkLst>
        <pc:spChg chg="del">
          <ac:chgData name="Cesare Consonni" userId="fedead0d1e623ed9" providerId="LiveId" clId="{FE51072A-0D7E-44A9-B831-7AB2E989AE8F}" dt="2021-07-20T10:26:30.614" v="1833" actId="478"/>
          <ac:spMkLst>
            <pc:docMk/>
            <pc:sldMk cId="362053715" sldId="403"/>
            <ac:spMk id="2" creationId="{D353724C-BC44-4CEB-97C0-5DDAA4A28A09}"/>
          </ac:spMkLst>
        </pc:spChg>
        <pc:spChg chg="add mod">
          <ac:chgData name="Cesare Consonni" userId="fedead0d1e623ed9" providerId="LiveId" clId="{FE51072A-0D7E-44A9-B831-7AB2E989AE8F}" dt="2021-07-20T10:26:30.614" v="1833" actId="478"/>
          <ac:spMkLst>
            <pc:docMk/>
            <pc:sldMk cId="362053715" sldId="403"/>
            <ac:spMk id="4" creationId="{C6077130-6870-415C-85BD-12706F7D04B1}"/>
          </ac:spMkLst>
        </pc:spChg>
      </pc:sldChg>
      <pc:sldChg chg="addSp delSp modSp mod">
        <pc:chgData name="Cesare Consonni" userId="fedead0d1e623ed9" providerId="LiveId" clId="{FE51072A-0D7E-44A9-B831-7AB2E989AE8F}" dt="2021-07-20T10:46:11.671" v="2992" actId="166"/>
        <pc:sldMkLst>
          <pc:docMk/>
          <pc:sldMk cId="1606752978" sldId="404"/>
        </pc:sldMkLst>
        <pc:spChg chg="mod">
          <ac:chgData name="Cesare Consonni" userId="fedead0d1e623ed9" providerId="LiveId" clId="{FE51072A-0D7E-44A9-B831-7AB2E989AE8F}" dt="2021-07-20T10:26:51.625" v="1846" actId="313"/>
          <ac:spMkLst>
            <pc:docMk/>
            <pc:sldMk cId="1606752978" sldId="404"/>
            <ac:spMk id="2" creationId="{FF181A75-B8F7-459D-B492-18EAF017F065}"/>
          </ac:spMkLst>
        </pc:spChg>
        <pc:spChg chg="add del mod">
          <ac:chgData name="Cesare Consonni" userId="fedead0d1e623ed9" providerId="LiveId" clId="{FE51072A-0D7E-44A9-B831-7AB2E989AE8F}" dt="2021-07-20T10:36:48.243" v="2623" actId="478"/>
          <ac:spMkLst>
            <pc:docMk/>
            <pc:sldMk cId="1606752978" sldId="404"/>
            <ac:spMk id="4" creationId="{A9A19650-DCBB-429A-9669-D00F57F2F1B0}"/>
          </ac:spMkLst>
        </pc:spChg>
        <pc:spChg chg="del mod">
          <ac:chgData name="Cesare Consonni" userId="fedead0d1e623ed9" providerId="LiveId" clId="{FE51072A-0D7E-44A9-B831-7AB2E989AE8F}" dt="2021-07-20T10:36:45.769" v="2622" actId="478"/>
          <ac:spMkLst>
            <pc:docMk/>
            <pc:sldMk cId="1606752978" sldId="404"/>
            <ac:spMk id="5" creationId="{235A1833-1BF7-49E6-A5B8-1BB72BC4F49C}"/>
          </ac:spMkLst>
        </pc:spChg>
        <pc:spChg chg="add mod">
          <ac:chgData name="Cesare Consonni" userId="fedead0d1e623ed9" providerId="LiveId" clId="{FE51072A-0D7E-44A9-B831-7AB2E989AE8F}" dt="2021-07-20T10:45:38.827" v="2990" actId="113"/>
          <ac:spMkLst>
            <pc:docMk/>
            <pc:sldMk cId="1606752978" sldId="404"/>
            <ac:spMk id="6" creationId="{6B30C01A-DF0D-49B3-B8C2-7B6CB714CCFD}"/>
          </ac:spMkLst>
        </pc:spChg>
        <pc:spChg chg="add mod ord">
          <ac:chgData name="Cesare Consonni" userId="fedead0d1e623ed9" providerId="LiveId" clId="{FE51072A-0D7E-44A9-B831-7AB2E989AE8F}" dt="2021-07-20T10:46:11.671" v="2992" actId="166"/>
          <ac:spMkLst>
            <pc:docMk/>
            <pc:sldMk cId="1606752978" sldId="404"/>
            <ac:spMk id="7" creationId="{5F4CAE3E-43E6-4D05-895B-3EF30FDA3D66}"/>
          </ac:spMkLst>
        </pc:spChg>
        <pc:spChg chg="add mod ord">
          <ac:chgData name="Cesare Consonni" userId="fedead0d1e623ed9" providerId="LiveId" clId="{FE51072A-0D7E-44A9-B831-7AB2E989AE8F}" dt="2021-07-20T10:46:08.747" v="2991" actId="166"/>
          <ac:spMkLst>
            <pc:docMk/>
            <pc:sldMk cId="1606752978" sldId="404"/>
            <ac:spMk id="8" creationId="{7D2B99B3-8FBA-4608-BB94-5D5F507682D6}"/>
          </ac:spMkLst>
        </pc:spChg>
        <pc:spChg chg="add mod ord">
          <ac:chgData name="Cesare Consonni" userId="fedead0d1e623ed9" providerId="LiveId" clId="{FE51072A-0D7E-44A9-B831-7AB2E989AE8F}" dt="2021-07-20T10:44:03.529" v="2974" actId="166"/>
          <ac:spMkLst>
            <pc:docMk/>
            <pc:sldMk cId="1606752978" sldId="404"/>
            <ac:spMk id="9" creationId="{54E95ED7-9589-44E6-A8DA-B0A090B676A8}"/>
          </ac:spMkLst>
        </pc:spChg>
        <pc:spChg chg="add mod">
          <ac:chgData name="Cesare Consonni" userId="fedead0d1e623ed9" providerId="LiveId" clId="{FE51072A-0D7E-44A9-B831-7AB2E989AE8F}" dt="2021-07-20T10:40:58.466" v="2814" actId="20577"/>
          <ac:spMkLst>
            <pc:docMk/>
            <pc:sldMk cId="1606752978" sldId="404"/>
            <ac:spMk id="10" creationId="{87C21CBA-56C7-487D-AAA4-D2666FA46C9D}"/>
          </ac:spMkLst>
        </pc:spChg>
        <pc:picChg chg="add mod">
          <ac:chgData name="Cesare Consonni" userId="fedead0d1e623ed9" providerId="LiveId" clId="{FE51072A-0D7E-44A9-B831-7AB2E989AE8F}" dt="2021-07-20T10:44:19.114" v="2975"/>
          <ac:picMkLst>
            <pc:docMk/>
            <pc:sldMk cId="1606752978" sldId="404"/>
            <ac:picMk id="2050" creationId="{5E4F7B94-74E0-441B-B6EB-0D74F3583669}"/>
          </ac:picMkLst>
        </pc:picChg>
      </pc:sldChg>
      <pc:sldChg chg="addSp delSp modSp mod ord delCm">
        <pc:chgData name="Cesare Consonni" userId="fedead0d1e623ed9" providerId="LiveId" clId="{FE51072A-0D7E-44A9-B831-7AB2E989AE8F}" dt="2021-07-20T11:07:02.414" v="4769" actId="1076"/>
        <pc:sldMkLst>
          <pc:docMk/>
          <pc:sldMk cId="2225877282" sldId="405"/>
        </pc:sldMkLst>
        <pc:spChg chg="mod">
          <ac:chgData name="Cesare Consonni" userId="fedead0d1e623ed9" providerId="LiveId" clId="{FE51072A-0D7E-44A9-B831-7AB2E989AE8F}" dt="2021-07-20T11:02:54.430" v="4511" actId="1076"/>
          <ac:spMkLst>
            <pc:docMk/>
            <pc:sldMk cId="2225877282" sldId="405"/>
            <ac:spMk id="2" creationId="{D0175CC1-8286-47B6-BCAF-A18E0A6A6165}"/>
          </ac:spMkLst>
        </pc:spChg>
        <pc:spChg chg="del mod">
          <ac:chgData name="Cesare Consonni" userId="fedead0d1e623ed9" providerId="LiveId" clId="{FE51072A-0D7E-44A9-B831-7AB2E989AE8F}" dt="2021-07-20T10:58:16.504" v="4163"/>
          <ac:spMkLst>
            <pc:docMk/>
            <pc:sldMk cId="2225877282" sldId="405"/>
            <ac:spMk id="4" creationId="{5B78FB39-5CF1-4FA1-8C3C-3A56C18FE3E6}"/>
          </ac:spMkLst>
        </pc:spChg>
        <pc:spChg chg="mod">
          <ac:chgData name="Cesare Consonni" userId="fedead0d1e623ed9" providerId="LiveId" clId="{FE51072A-0D7E-44A9-B831-7AB2E989AE8F}" dt="2021-07-20T11:02:44.928" v="4510" actId="1076"/>
          <ac:spMkLst>
            <pc:docMk/>
            <pc:sldMk cId="2225877282" sldId="405"/>
            <ac:spMk id="5" creationId="{F2E9FEC0-D45B-4EDD-96A2-774EECD4F669}"/>
          </ac:spMkLst>
        </pc:spChg>
        <pc:spChg chg="del mod">
          <ac:chgData name="Cesare Consonni" userId="fedead0d1e623ed9" providerId="LiveId" clId="{FE51072A-0D7E-44A9-B831-7AB2E989AE8F}" dt="2021-07-20T11:01:23.725" v="4456" actId="478"/>
          <ac:spMkLst>
            <pc:docMk/>
            <pc:sldMk cId="2225877282" sldId="405"/>
            <ac:spMk id="6" creationId="{C58D3272-C365-4CF2-A09C-8E2A0DB5F622}"/>
          </ac:spMkLst>
        </pc:spChg>
        <pc:spChg chg="del mod">
          <ac:chgData name="Cesare Consonni" userId="fedead0d1e623ed9" providerId="LiveId" clId="{FE51072A-0D7E-44A9-B831-7AB2E989AE8F}" dt="2021-07-20T11:01:23.134" v="4455" actId="478"/>
          <ac:spMkLst>
            <pc:docMk/>
            <pc:sldMk cId="2225877282" sldId="405"/>
            <ac:spMk id="8" creationId="{853FDC81-FE20-41BE-8049-E3CDA9326391}"/>
          </ac:spMkLst>
        </pc:spChg>
        <pc:spChg chg="add mod">
          <ac:chgData name="Cesare Consonni" userId="fedead0d1e623ed9" providerId="LiveId" clId="{FE51072A-0D7E-44A9-B831-7AB2E989AE8F}" dt="2021-07-20T11:03:00.787" v="4512" actId="1076"/>
          <ac:spMkLst>
            <pc:docMk/>
            <pc:sldMk cId="2225877282" sldId="405"/>
            <ac:spMk id="9" creationId="{8A89BB38-B210-40D3-8E74-ADEC1A2DEED1}"/>
          </ac:spMkLst>
        </pc:spChg>
        <pc:spChg chg="add mod">
          <ac:chgData name="Cesare Consonni" userId="fedead0d1e623ed9" providerId="LiveId" clId="{FE51072A-0D7E-44A9-B831-7AB2E989AE8F}" dt="2021-07-20T11:03:00.787" v="4512" actId="1076"/>
          <ac:spMkLst>
            <pc:docMk/>
            <pc:sldMk cId="2225877282" sldId="405"/>
            <ac:spMk id="10" creationId="{DA7E07F0-6813-4476-870B-0DB0D7E4BC2C}"/>
          </ac:spMkLst>
        </pc:spChg>
        <pc:spChg chg="add mod">
          <ac:chgData name="Cesare Consonni" userId="fedead0d1e623ed9" providerId="LiveId" clId="{FE51072A-0D7E-44A9-B831-7AB2E989AE8F}" dt="2021-07-20T11:03:00.787" v="4512" actId="1076"/>
          <ac:spMkLst>
            <pc:docMk/>
            <pc:sldMk cId="2225877282" sldId="405"/>
            <ac:spMk id="11" creationId="{C140318B-6F9E-42A8-A484-FEC3E529B04B}"/>
          </ac:spMkLst>
        </pc:spChg>
        <pc:spChg chg="add mod">
          <ac:chgData name="Cesare Consonni" userId="fedead0d1e623ed9" providerId="LiveId" clId="{FE51072A-0D7E-44A9-B831-7AB2E989AE8F}" dt="2021-07-20T11:03:00.787" v="4512" actId="1076"/>
          <ac:spMkLst>
            <pc:docMk/>
            <pc:sldMk cId="2225877282" sldId="405"/>
            <ac:spMk id="12" creationId="{351E74C7-6B5E-4DDE-BC64-BE7525ECDB2B}"/>
          </ac:spMkLst>
        </pc:spChg>
        <pc:spChg chg="add mod">
          <ac:chgData name="Cesare Consonni" userId="fedead0d1e623ed9" providerId="LiveId" clId="{FE51072A-0D7E-44A9-B831-7AB2E989AE8F}" dt="2021-07-20T11:03:00.787" v="4512" actId="1076"/>
          <ac:spMkLst>
            <pc:docMk/>
            <pc:sldMk cId="2225877282" sldId="405"/>
            <ac:spMk id="13" creationId="{EAF40636-3440-47DC-B75E-720BC66C76D6}"/>
          </ac:spMkLst>
        </pc:spChg>
        <pc:spChg chg="add mod">
          <ac:chgData name="Cesare Consonni" userId="fedead0d1e623ed9" providerId="LiveId" clId="{FE51072A-0D7E-44A9-B831-7AB2E989AE8F}" dt="2021-07-20T11:07:02.414" v="4769" actId="1076"/>
          <ac:spMkLst>
            <pc:docMk/>
            <pc:sldMk cId="2225877282" sldId="405"/>
            <ac:spMk id="14" creationId="{BD07240C-A027-4633-99FF-28FEBF0FD7DA}"/>
          </ac:spMkLst>
        </pc:spChg>
        <pc:picChg chg="mod">
          <ac:chgData name="Cesare Consonni" userId="fedead0d1e623ed9" providerId="LiveId" clId="{FE51072A-0D7E-44A9-B831-7AB2E989AE8F}" dt="2021-07-20T11:02:44.928" v="4510" actId="1076"/>
          <ac:picMkLst>
            <pc:docMk/>
            <pc:sldMk cId="2225877282" sldId="405"/>
            <ac:picMk id="3074" creationId="{A502B64D-E066-4A1C-AD37-20F1FEA79AA8}"/>
          </ac:picMkLst>
        </pc:picChg>
      </pc:sldChg>
      <pc:sldChg chg="addSp delSp modSp mod ord">
        <pc:chgData name="Cesare Consonni" userId="fedead0d1e623ed9" providerId="LiveId" clId="{FE51072A-0D7E-44A9-B831-7AB2E989AE8F}" dt="2021-07-20T11:37:39.892" v="5944" actId="20577"/>
        <pc:sldMkLst>
          <pc:docMk/>
          <pc:sldMk cId="2795952888" sldId="406"/>
        </pc:sldMkLst>
        <pc:spChg chg="mod">
          <ac:chgData name="Cesare Consonni" userId="fedead0d1e623ed9" providerId="LiveId" clId="{FE51072A-0D7E-44A9-B831-7AB2E989AE8F}" dt="2021-07-20T11:09:51.808" v="5012" actId="790"/>
          <ac:spMkLst>
            <pc:docMk/>
            <pc:sldMk cId="2795952888" sldId="406"/>
            <ac:spMk id="2" creationId="{7FDDC9B7-9CEE-4F91-A2D8-88F89EFEAC7F}"/>
          </ac:spMkLst>
        </pc:spChg>
        <pc:spChg chg="mod">
          <ac:chgData name="Cesare Consonni" userId="fedead0d1e623ed9" providerId="LiveId" clId="{FE51072A-0D7E-44A9-B831-7AB2E989AE8F}" dt="2021-07-20T11:37:39.892" v="5944" actId="20577"/>
          <ac:spMkLst>
            <pc:docMk/>
            <pc:sldMk cId="2795952888" sldId="406"/>
            <ac:spMk id="6" creationId="{1BFE0A1B-E9EC-4367-B504-AB373DDB9031}"/>
          </ac:spMkLst>
        </pc:spChg>
        <pc:spChg chg="add mod">
          <ac:chgData name="Cesare Consonni" userId="fedead0d1e623ed9" providerId="LiveId" clId="{FE51072A-0D7E-44A9-B831-7AB2E989AE8F}" dt="2021-07-20T11:08:23.488" v="4908" actId="790"/>
          <ac:spMkLst>
            <pc:docMk/>
            <pc:sldMk cId="2795952888" sldId="406"/>
            <ac:spMk id="23" creationId="{AA164B38-57E0-45BE-88F7-4FC7048F1890}"/>
          </ac:spMkLst>
        </pc:spChg>
        <pc:spChg chg="mod">
          <ac:chgData name="Cesare Consonni" userId="fedead0d1e623ed9" providerId="LiveId" clId="{FE51072A-0D7E-44A9-B831-7AB2E989AE8F}" dt="2021-07-20T11:09:23.896" v="5010" actId="790"/>
          <ac:spMkLst>
            <pc:docMk/>
            <pc:sldMk cId="2795952888" sldId="406"/>
            <ac:spMk id="29" creationId="{B70AFD12-2EFC-40B6-AE8D-041CCE8C3B20}"/>
          </ac:spMkLst>
        </pc:spChg>
        <pc:spChg chg="del mod">
          <ac:chgData name="Cesare Consonni" userId="fedead0d1e623ed9" providerId="LiveId" clId="{FE51072A-0D7E-44A9-B831-7AB2E989AE8F}" dt="2021-07-20T11:08:03.715" v="4906" actId="478"/>
          <ac:spMkLst>
            <pc:docMk/>
            <pc:sldMk cId="2795952888" sldId="406"/>
            <ac:spMk id="30" creationId="{69B4001E-05A9-404C-BFDD-6A9415AB2680}"/>
          </ac:spMkLst>
        </pc:spChg>
        <pc:spChg chg="mod">
          <ac:chgData name="Cesare Consonni" userId="fedead0d1e623ed9" providerId="LiveId" clId="{FE51072A-0D7E-44A9-B831-7AB2E989AE8F}" dt="2021-07-20T11:32:32.834" v="5554" actId="20577"/>
          <ac:spMkLst>
            <pc:docMk/>
            <pc:sldMk cId="2795952888" sldId="406"/>
            <ac:spMk id="31" creationId="{69F1B740-CDB4-41C3-BE21-B7E53031C308}"/>
          </ac:spMkLst>
        </pc:spChg>
        <pc:spChg chg="del">
          <ac:chgData name="Cesare Consonni" userId="fedead0d1e623ed9" providerId="LiveId" clId="{FE51072A-0D7E-44A9-B831-7AB2E989AE8F}" dt="2021-07-20T11:09:45.159" v="5011" actId="478"/>
          <ac:spMkLst>
            <pc:docMk/>
            <pc:sldMk cId="2795952888" sldId="406"/>
            <ac:spMk id="44" creationId="{530E21B0-8BC4-4C17-AF26-0BB3050AA065}"/>
          </ac:spMkLst>
        </pc:spChg>
        <pc:cxnChg chg="mod">
          <ac:chgData name="Cesare Consonni" userId="fedead0d1e623ed9" providerId="LiveId" clId="{FE51072A-0D7E-44A9-B831-7AB2E989AE8F}" dt="2021-07-20T11:10:01.334" v="5013" actId="14100"/>
          <ac:cxnSpMkLst>
            <pc:docMk/>
            <pc:sldMk cId="2795952888" sldId="406"/>
            <ac:cxnSpMk id="34" creationId="{F5CBB21B-19E3-4112-9FDE-822880F1D602}"/>
          </ac:cxnSpMkLst>
        </pc:cxnChg>
        <pc:cxnChg chg="mod">
          <ac:chgData name="Cesare Consonni" userId="fedead0d1e623ed9" providerId="LiveId" clId="{FE51072A-0D7E-44A9-B831-7AB2E989AE8F}" dt="2021-07-20T11:32:32.834" v="5554" actId="20577"/>
          <ac:cxnSpMkLst>
            <pc:docMk/>
            <pc:sldMk cId="2795952888" sldId="406"/>
            <ac:cxnSpMk id="42" creationId="{8274B05E-4ACB-456A-B45B-0304715A4FA9}"/>
          </ac:cxnSpMkLst>
        </pc:cxnChg>
      </pc:sldChg>
      <pc:sldChg chg="addSp delSp modSp mod ord delCm">
        <pc:chgData name="Cesare Consonni" userId="fedead0d1e623ed9" providerId="LiveId" clId="{FE51072A-0D7E-44A9-B831-7AB2E989AE8F}" dt="2021-07-20T11:36:18.214" v="5857" actId="20577"/>
        <pc:sldMkLst>
          <pc:docMk/>
          <pc:sldMk cId="1636190131" sldId="407"/>
        </pc:sldMkLst>
        <pc:spChg chg="mod">
          <ac:chgData name="Cesare Consonni" userId="fedead0d1e623ed9" providerId="LiveId" clId="{FE51072A-0D7E-44A9-B831-7AB2E989AE8F}" dt="2021-07-20T11:17:28.897" v="5307" actId="20577"/>
          <ac:spMkLst>
            <pc:docMk/>
            <pc:sldMk cId="1636190131" sldId="407"/>
            <ac:spMk id="2" creationId="{7F4748A1-0E1F-4253-BBD4-747881264A84}"/>
          </ac:spMkLst>
        </pc:spChg>
        <pc:spChg chg="add mod">
          <ac:chgData name="Cesare Consonni" userId="fedead0d1e623ed9" providerId="LiveId" clId="{FE51072A-0D7E-44A9-B831-7AB2E989AE8F}" dt="2021-07-20T11:31:32.550" v="5520" actId="1076"/>
          <ac:spMkLst>
            <pc:docMk/>
            <pc:sldMk cId="1636190131" sldId="407"/>
            <ac:spMk id="3" creationId="{EE7B583B-987C-445C-B4AC-894B06775D58}"/>
          </ac:spMkLst>
        </pc:spChg>
        <pc:spChg chg="del">
          <ac:chgData name="Cesare Consonni" userId="fedead0d1e623ed9" providerId="LiveId" clId="{FE51072A-0D7E-44A9-B831-7AB2E989AE8F}" dt="2021-07-20T11:17:12.532" v="5280" actId="478"/>
          <ac:spMkLst>
            <pc:docMk/>
            <pc:sldMk cId="1636190131" sldId="407"/>
            <ac:spMk id="8" creationId="{7645AA82-8784-45F5-BB55-C2EC7DFB08D4}"/>
          </ac:spMkLst>
        </pc:spChg>
        <pc:spChg chg="del">
          <ac:chgData name="Cesare Consonni" userId="fedead0d1e623ed9" providerId="LiveId" clId="{FE51072A-0D7E-44A9-B831-7AB2E989AE8F}" dt="2021-07-20T11:17:18.136" v="5281" actId="478"/>
          <ac:spMkLst>
            <pc:docMk/>
            <pc:sldMk cId="1636190131" sldId="407"/>
            <ac:spMk id="13" creationId="{B8A1FB93-BB55-4503-A49E-F01AB83B5F63}"/>
          </ac:spMkLst>
        </pc:spChg>
        <pc:spChg chg="add del mod">
          <ac:chgData name="Cesare Consonni" userId="fedead0d1e623ed9" providerId="LiveId" clId="{FE51072A-0D7E-44A9-B831-7AB2E989AE8F}" dt="2021-07-20T11:18:56.935" v="5337" actId="478"/>
          <ac:spMkLst>
            <pc:docMk/>
            <pc:sldMk cId="1636190131" sldId="407"/>
            <ac:spMk id="16" creationId="{F991BA7B-E379-4FE9-99B7-2746173DEE9F}"/>
          </ac:spMkLst>
        </pc:spChg>
        <pc:spChg chg="del">
          <ac:chgData name="Cesare Consonni" userId="fedead0d1e623ed9" providerId="LiveId" clId="{FE51072A-0D7E-44A9-B831-7AB2E989AE8F}" dt="2021-07-20T11:17:18.136" v="5281" actId="478"/>
          <ac:spMkLst>
            <pc:docMk/>
            <pc:sldMk cId="1636190131" sldId="407"/>
            <ac:spMk id="17" creationId="{4D9A2B63-A22F-486E-AF43-04195ED6A466}"/>
          </ac:spMkLst>
        </pc:spChg>
        <pc:spChg chg="add del mod">
          <ac:chgData name="Cesare Consonni" userId="fedead0d1e623ed9" providerId="LiveId" clId="{FE51072A-0D7E-44A9-B831-7AB2E989AE8F}" dt="2021-07-20T11:18:58.440" v="5338" actId="478"/>
          <ac:spMkLst>
            <pc:docMk/>
            <pc:sldMk cId="1636190131" sldId="407"/>
            <ac:spMk id="18" creationId="{4A3D1035-670C-494F-BD94-920A9BA653BE}"/>
          </ac:spMkLst>
        </pc:spChg>
        <pc:spChg chg="add del mod">
          <ac:chgData name="Cesare Consonni" userId="fedead0d1e623ed9" providerId="LiveId" clId="{FE51072A-0D7E-44A9-B831-7AB2E989AE8F}" dt="2021-07-20T11:17:57.258" v="5318" actId="478"/>
          <ac:spMkLst>
            <pc:docMk/>
            <pc:sldMk cId="1636190131" sldId="407"/>
            <ac:spMk id="20" creationId="{4113698F-C2F5-404E-B8B2-0C94B8C049F8}"/>
          </ac:spMkLst>
        </pc:spChg>
        <pc:spChg chg="add del mod">
          <ac:chgData name="Cesare Consonni" userId="fedead0d1e623ed9" providerId="LiveId" clId="{FE51072A-0D7E-44A9-B831-7AB2E989AE8F}" dt="2021-07-20T11:18:02.778" v="5321" actId="478"/>
          <ac:spMkLst>
            <pc:docMk/>
            <pc:sldMk cId="1636190131" sldId="407"/>
            <ac:spMk id="21" creationId="{1BD9933D-F7F7-4BA0-9F3F-4BDBF576AE19}"/>
          </ac:spMkLst>
        </pc:spChg>
        <pc:spChg chg="add mod">
          <ac:chgData name="Cesare Consonni" userId="fedead0d1e623ed9" providerId="LiveId" clId="{FE51072A-0D7E-44A9-B831-7AB2E989AE8F}" dt="2021-07-20T11:31:45.443" v="5523" actId="1076"/>
          <ac:spMkLst>
            <pc:docMk/>
            <pc:sldMk cId="1636190131" sldId="407"/>
            <ac:spMk id="23" creationId="{347F2686-96A3-4481-AF05-E9BBC22664A4}"/>
          </ac:spMkLst>
        </pc:spChg>
        <pc:spChg chg="del">
          <ac:chgData name="Cesare Consonni" userId="fedead0d1e623ed9" providerId="LiveId" clId="{FE51072A-0D7E-44A9-B831-7AB2E989AE8F}" dt="2021-07-20T11:17:12.532" v="5280" actId="478"/>
          <ac:spMkLst>
            <pc:docMk/>
            <pc:sldMk cId="1636190131" sldId="407"/>
            <ac:spMk id="24" creationId="{8ED65D08-9A66-421F-A602-12A2734F9D00}"/>
          </ac:spMkLst>
        </pc:spChg>
        <pc:spChg chg="add mod">
          <ac:chgData name="Cesare Consonni" userId="fedead0d1e623ed9" providerId="LiveId" clId="{FE51072A-0D7E-44A9-B831-7AB2E989AE8F}" dt="2021-07-20T11:31:47.147" v="5525" actId="1076"/>
          <ac:spMkLst>
            <pc:docMk/>
            <pc:sldMk cId="1636190131" sldId="407"/>
            <ac:spMk id="25" creationId="{89C6B917-4A71-44EC-8A54-44CEFC37FF2C}"/>
          </ac:spMkLst>
        </pc:spChg>
        <pc:spChg chg="add del mod">
          <ac:chgData name="Cesare Consonni" userId="fedead0d1e623ed9" providerId="LiveId" clId="{FE51072A-0D7E-44A9-B831-7AB2E989AE8F}" dt="2021-07-20T11:18:10.118" v="5323"/>
          <ac:spMkLst>
            <pc:docMk/>
            <pc:sldMk cId="1636190131" sldId="407"/>
            <ac:spMk id="26" creationId="{2AB2EDC2-3095-4CC4-8922-445C7ABB743C}"/>
          </ac:spMkLst>
        </pc:spChg>
        <pc:spChg chg="add mod">
          <ac:chgData name="Cesare Consonni" userId="fedead0d1e623ed9" providerId="LiveId" clId="{FE51072A-0D7E-44A9-B831-7AB2E989AE8F}" dt="2021-07-20T11:31:16.712" v="5518" actId="1076"/>
          <ac:spMkLst>
            <pc:docMk/>
            <pc:sldMk cId="1636190131" sldId="407"/>
            <ac:spMk id="27" creationId="{3077BB33-6871-463B-8075-9B3559567E2C}"/>
          </ac:spMkLst>
        </pc:spChg>
        <pc:spChg chg="add mod">
          <ac:chgData name="Cesare Consonni" userId="fedead0d1e623ed9" providerId="LiveId" clId="{FE51072A-0D7E-44A9-B831-7AB2E989AE8F}" dt="2021-07-20T11:32:03.932" v="5530" actId="1076"/>
          <ac:spMkLst>
            <pc:docMk/>
            <pc:sldMk cId="1636190131" sldId="407"/>
            <ac:spMk id="28" creationId="{72F5B252-CAA5-4E16-B2E7-F71C3DA3ADC8}"/>
          </ac:spMkLst>
        </pc:spChg>
        <pc:spChg chg="add mod">
          <ac:chgData name="Cesare Consonni" userId="fedead0d1e623ed9" providerId="LiveId" clId="{FE51072A-0D7E-44A9-B831-7AB2E989AE8F}" dt="2021-07-20T11:31:03.169" v="5515" actId="1076"/>
          <ac:spMkLst>
            <pc:docMk/>
            <pc:sldMk cId="1636190131" sldId="407"/>
            <ac:spMk id="29" creationId="{C20F5804-1B26-4237-9714-AF07D5B87A98}"/>
          </ac:spMkLst>
        </pc:spChg>
        <pc:spChg chg="del">
          <ac:chgData name="Cesare Consonni" userId="fedead0d1e623ed9" providerId="LiveId" clId="{FE51072A-0D7E-44A9-B831-7AB2E989AE8F}" dt="2021-07-20T11:17:12.532" v="5280" actId="478"/>
          <ac:spMkLst>
            <pc:docMk/>
            <pc:sldMk cId="1636190131" sldId="407"/>
            <ac:spMk id="30" creationId="{E839B2FC-19A4-46A8-AC08-1DB9746BCDD5}"/>
          </ac:spMkLst>
        </pc:spChg>
        <pc:spChg chg="del">
          <ac:chgData name="Cesare Consonni" userId="fedead0d1e623ed9" providerId="LiveId" clId="{FE51072A-0D7E-44A9-B831-7AB2E989AE8F}" dt="2021-07-20T11:17:12.532" v="5280" actId="478"/>
          <ac:spMkLst>
            <pc:docMk/>
            <pc:sldMk cId="1636190131" sldId="407"/>
            <ac:spMk id="31" creationId="{1EAEEFD1-220E-4896-95B1-3043C954D800}"/>
          </ac:spMkLst>
        </pc:spChg>
        <pc:spChg chg="add mod">
          <ac:chgData name="Cesare Consonni" userId="fedead0d1e623ed9" providerId="LiveId" clId="{FE51072A-0D7E-44A9-B831-7AB2E989AE8F}" dt="2021-07-20T11:31:40.672" v="5521" actId="1076"/>
          <ac:spMkLst>
            <pc:docMk/>
            <pc:sldMk cId="1636190131" sldId="407"/>
            <ac:spMk id="32" creationId="{412CB461-47C0-4B46-A8C3-226391A5C9F2}"/>
          </ac:spMkLst>
        </pc:spChg>
        <pc:spChg chg="add mod">
          <ac:chgData name="Cesare Consonni" userId="fedead0d1e623ed9" providerId="LiveId" clId="{FE51072A-0D7E-44A9-B831-7AB2E989AE8F}" dt="2021-07-20T11:27:57.393" v="5409" actId="207"/>
          <ac:spMkLst>
            <pc:docMk/>
            <pc:sldMk cId="1636190131" sldId="407"/>
            <ac:spMk id="37" creationId="{40A9B4D1-EA30-4C72-9616-57AD357A34CB}"/>
          </ac:spMkLst>
        </pc:spChg>
        <pc:spChg chg="add mod">
          <ac:chgData name="Cesare Consonni" userId="fedead0d1e623ed9" providerId="LiveId" clId="{FE51072A-0D7E-44A9-B831-7AB2E989AE8F}" dt="2021-07-20T11:29:04.873" v="5483" actId="1076"/>
          <ac:spMkLst>
            <pc:docMk/>
            <pc:sldMk cId="1636190131" sldId="407"/>
            <ac:spMk id="38" creationId="{8650F000-C2CA-4544-8ECD-8FD1EFA658A5}"/>
          </ac:spMkLst>
        </pc:spChg>
        <pc:spChg chg="add mod">
          <ac:chgData name="Cesare Consonni" userId="fedead0d1e623ed9" providerId="LiveId" clId="{FE51072A-0D7E-44A9-B831-7AB2E989AE8F}" dt="2021-07-20T11:29:02.951" v="5482" actId="1076"/>
          <ac:spMkLst>
            <pc:docMk/>
            <pc:sldMk cId="1636190131" sldId="407"/>
            <ac:spMk id="39" creationId="{D4C8F68B-ABC5-4505-8BE5-67AD8B964438}"/>
          </ac:spMkLst>
        </pc:spChg>
        <pc:spChg chg="add mod">
          <ac:chgData name="Cesare Consonni" userId="fedead0d1e623ed9" providerId="LiveId" clId="{FE51072A-0D7E-44A9-B831-7AB2E989AE8F}" dt="2021-07-20T11:35:18.196" v="5841" actId="1076"/>
          <ac:spMkLst>
            <pc:docMk/>
            <pc:sldMk cId="1636190131" sldId="407"/>
            <ac:spMk id="67" creationId="{1FF53AC3-3033-4FEA-8560-8581459F7E62}"/>
          </ac:spMkLst>
        </pc:spChg>
        <pc:spChg chg="add mod">
          <ac:chgData name="Cesare Consonni" userId="fedead0d1e623ed9" providerId="LiveId" clId="{FE51072A-0D7E-44A9-B831-7AB2E989AE8F}" dt="2021-07-20T11:36:18.214" v="5857" actId="20577"/>
          <ac:spMkLst>
            <pc:docMk/>
            <pc:sldMk cId="1636190131" sldId="407"/>
            <ac:spMk id="68" creationId="{685E1463-1465-41F6-A094-145BACF689E0}"/>
          </ac:spMkLst>
        </pc:spChg>
        <pc:spChg chg="add mod">
          <ac:chgData name="Cesare Consonni" userId="fedead0d1e623ed9" providerId="LiveId" clId="{FE51072A-0D7E-44A9-B831-7AB2E989AE8F}" dt="2021-07-20T11:35:24.473" v="5845" actId="1076"/>
          <ac:spMkLst>
            <pc:docMk/>
            <pc:sldMk cId="1636190131" sldId="407"/>
            <ac:spMk id="69" creationId="{5DD8DC38-E0D8-4A02-BDA7-7455EFE5C5DD}"/>
          </ac:spMkLst>
        </pc:spChg>
        <pc:picChg chg="add del mod">
          <ac:chgData name="Cesare Consonni" userId="fedead0d1e623ed9" providerId="LiveId" clId="{FE51072A-0D7E-44A9-B831-7AB2E989AE8F}" dt="2021-07-20T11:24:10.703" v="5381" actId="478"/>
          <ac:picMkLst>
            <pc:docMk/>
            <pc:sldMk cId="1636190131" sldId="407"/>
            <ac:picMk id="5" creationId="{24D450B4-9502-4912-A4BE-3E3D1A5618E2}"/>
          </ac:picMkLst>
        </pc:picChg>
        <pc:picChg chg="del">
          <ac:chgData name="Cesare Consonni" userId="fedead0d1e623ed9" providerId="LiveId" clId="{FE51072A-0D7E-44A9-B831-7AB2E989AE8F}" dt="2021-07-20T11:17:08.327" v="5279" actId="478"/>
          <ac:picMkLst>
            <pc:docMk/>
            <pc:sldMk cId="1636190131" sldId="407"/>
            <ac:picMk id="7" creationId="{87F93A85-03BC-4A87-82FC-EB9139FF6645}"/>
          </ac:picMkLst>
        </pc:picChg>
        <pc:picChg chg="add mod">
          <ac:chgData name="Cesare Consonni" userId="fedead0d1e623ed9" providerId="LiveId" clId="{FE51072A-0D7E-44A9-B831-7AB2E989AE8F}" dt="2021-07-20T11:26:02.815" v="5386" actId="1076"/>
          <ac:picMkLst>
            <pc:docMk/>
            <pc:sldMk cId="1636190131" sldId="407"/>
            <ac:picMk id="9" creationId="{73B147A0-0B47-4C5B-8064-3DF16D03A348}"/>
          </ac:picMkLst>
        </pc:picChg>
        <pc:picChg chg="del">
          <ac:chgData name="Cesare Consonni" userId="fedead0d1e623ed9" providerId="LiveId" clId="{FE51072A-0D7E-44A9-B831-7AB2E989AE8F}" dt="2021-07-20T11:17:12.532" v="5280" actId="478"/>
          <ac:picMkLst>
            <pc:docMk/>
            <pc:sldMk cId="1636190131" sldId="407"/>
            <ac:picMk id="12" creationId="{B1B798E5-A402-4A06-AF99-B9CB48B2418A}"/>
          </ac:picMkLst>
        </pc:picChg>
        <pc:picChg chg="add mod">
          <ac:chgData name="Cesare Consonni" userId="fedead0d1e623ed9" providerId="LiveId" clId="{FE51072A-0D7E-44A9-B831-7AB2E989AE8F}" dt="2021-07-20T11:24:02.181" v="5380" actId="1076"/>
          <ac:picMkLst>
            <pc:docMk/>
            <pc:sldMk cId="1636190131" sldId="407"/>
            <ac:picMk id="14" creationId="{6FDFEDCA-69CD-4D37-95F1-4D962295509C}"/>
          </ac:picMkLst>
        </pc:picChg>
        <pc:picChg chg="add del mod">
          <ac:chgData name="Cesare Consonni" userId="fedead0d1e623ed9" providerId="LiveId" clId="{FE51072A-0D7E-44A9-B831-7AB2E989AE8F}" dt="2021-07-20T11:22:08.826" v="5366" actId="478"/>
          <ac:picMkLst>
            <pc:docMk/>
            <pc:sldMk cId="1636190131" sldId="407"/>
            <ac:picMk id="33" creationId="{5BB69299-AA3D-4DAA-B398-D1D1AF84FB82}"/>
          </ac:picMkLst>
        </pc:picChg>
        <pc:picChg chg="add mod">
          <ac:chgData name="Cesare Consonni" userId="fedead0d1e623ed9" providerId="LiveId" clId="{FE51072A-0D7E-44A9-B831-7AB2E989AE8F}" dt="2021-07-20T11:26:14.650" v="5389"/>
          <ac:picMkLst>
            <pc:docMk/>
            <pc:sldMk cId="1636190131" sldId="407"/>
            <ac:picMk id="35" creationId="{8B32E1A0-211D-43F3-9AC3-1910B458F849}"/>
          </ac:picMkLst>
        </pc:picChg>
        <pc:cxnChg chg="del mod">
          <ac:chgData name="Cesare Consonni" userId="fedead0d1e623ed9" providerId="LiveId" clId="{FE51072A-0D7E-44A9-B831-7AB2E989AE8F}" dt="2021-07-20T11:17:12.532" v="5280" actId="478"/>
          <ac:cxnSpMkLst>
            <pc:docMk/>
            <pc:sldMk cId="1636190131" sldId="407"/>
            <ac:cxnSpMk id="10" creationId="{7DE282A1-06AA-42C7-B257-037384AEA71C}"/>
          </ac:cxnSpMkLst>
        </pc:cxnChg>
        <pc:cxnChg chg="del mod">
          <ac:chgData name="Cesare Consonni" userId="fedead0d1e623ed9" providerId="LiveId" clId="{FE51072A-0D7E-44A9-B831-7AB2E989AE8F}" dt="2021-07-20T11:17:12.532" v="5280" actId="478"/>
          <ac:cxnSpMkLst>
            <pc:docMk/>
            <pc:sldMk cId="1636190131" sldId="407"/>
            <ac:cxnSpMk id="15" creationId="{F1DB92A9-72C9-4CEB-A13D-0DA5E9DB40D7}"/>
          </ac:cxnSpMkLst>
        </pc:cxnChg>
        <pc:cxnChg chg="del mod">
          <ac:chgData name="Cesare Consonni" userId="fedead0d1e623ed9" providerId="LiveId" clId="{FE51072A-0D7E-44A9-B831-7AB2E989AE8F}" dt="2021-07-20T11:17:12.532" v="5280" actId="478"/>
          <ac:cxnSpMkLst>
            <pc:docMk/>
            <pc:sldMk cId="1636190131" sldId="407"/>
            <ac:cxnSpMk id="19" creationId="{4863132E-01AB-4748-83B1-16D5ABBF5F79}"/>
          </ac:cxnSpMkLst>
        </pc:cxnChg>
        <pc:cxnChg chg="del mod">
          <ac:chgData name="Cesare Consonni" userId="fedead0d1e623ed9" providerId="LiveId" clId="{FE51072A-0D7E-44A9-B831-7AB2E989AE8F}" dt="2021-07-20T11:17:12.532" v="5280" actId="478"/>
          <ac:cxnSpMkLst>
            <pc:docMk/>
            <pc:sldMk cId="1636190131" sldId="407"/>
            <ac:cxnSpMk id="22" creationId="{56F2CC6E-7E24-4212-8731-4B0E41C1F8A5}"/>
          </ac:cxnSpMkLst>
        </pc:cxnChg>
        <pc:cxnChg chg="del mod">
          <ac:chgData name="Cesare Consonni" userId="fedead0d1e623ed9" providerId="LiveId" clId="{FE51072A-0D7E-44A9-B831-7AB2E989AE8F}" dt="2021-07-20T11:17:12.532" v="5280" actId="478"/>
          <ac:cxnSpMkLst>
            <pc:docMk/>
            <pc:sldMk cId="1636190131" sldId="407"/>
            <ac:cxnSpMk id="36" creationId="{D3634D2E-5E75-4A3E-8D50-1FB75193E243}"/>
          </ac:cxnSpMkLst>
        </pc:cxnChg>
        <pc:cxnChg chg="add del mod">
          <ac:chgData name="Cesare Consonni" userId="fedead0d1e623ed9" providerId="LiveId" clId="{FE51072A-0D7E-44A9-B831-7AB2E989AE8F}" dt="2021-07-20T11:29:22.776" v="5485" actId="11529"/>
          <ac:cxnSpMkLst>
            <pc:docMk/>
            <pc:sldMk cId="1636190131" sldId="407"/>
            <ac:cxnSpMk id="41" creationId="{CAF4C3AF-7F0A-41F2-986C-7980B211747B}"/>
          </ac:cxnSpMkLst>
        </pc:cxnChg>
        <pc:cxnChg chg="add mod">
          <ac:chgData name="Cesare Consonni" userId="fedead0d1e623ed9" providerId="LiveId" clId="{FE51072A-0D7E-44A9-B831-7AB2E989AE8F}" dt="2021-07-20T11:33:03.507" v="5555" actId="693"/>
          <ac:cxnSpMkLst>
            <pc:docMk/>
            <pc:sldMk cId="1636190131" sldId="407"/>
            <ac:cxnSpMk id="43" creationId="{1B0F47D5-4C24-4A87-96CC-3CA3EAE19DC2}"/>
          </ac:cxnSpMkLst>
        </pc:cxnChg>
        <pc:cxnChg chg="add mod">
          <ac:chgData name="Cesare Consonni" userId="fedead0d1e623ed9" providerId="LiveId" clId="{FE51072A-0D7E-44A9-B831-7AB2E989AE8F}" dt="2021-07-20T11:33:08.515" v="5556" actId="693"/>
          <ac:cxnSpMkLst>
            <pc:docMk/>
            <pc:sldMk cId="1636190131" sldId="407"/>
            <ac:cxnSpMk id="44" creationId="{F5055A0B-C631-4B07-A0FE-C0232C1FE3A2}"/>
          </ac:cxnSpMkLst>
        </pc:cxnChg>
        <pc:cxnChg chg="add mod">
          <ac:chgData name="Cesare Consonni" userId="fedead0d1e623ed9" providerId="LiveId" clId="{FE51072A-0D7E-44A9-B831-7AB2E989AE8F}" dt="2021-07-20T11:33:12.638" v="5557" actId="108"/>
          <ac:cxnSpMkLst>
            <pc:docMk/>
            <pc:sldMk cId="1636190131" sldId="407"/>
            <ac:cxnSpMk id="47" creationId="{4204F2FA-A55E-40FC-AB95-4BE326444C87}"/>
          </ac:cxnSpMkLst>
        </pc:cxnChg>
        <pc:cxnChg chg="add mod">
          <ac:chgData name="Cesare Consonni" userId="fedead0d1e623ed9" providerId="LiveId" clId="{FE51072A-0D7E-44A9-B831-7AB2E989AE8F}" dt="2021-07-20T11:33:15.476" v="5558" actId="108"/>
          <ac:cxnSpMkLst>
            <pc:docMk/>
            <pc:sldMk cId="1636190131" sldId="407"/>
            <ac:cxnSpMk id="64" creationId="{0BE121A1-EBB2-44F5-A916-DC4F456FA921}"/>
          </ac:cxnSpMkLst>
        </pc:cxnChg>
      </pc:sldChg>
      <pc:sldChg chg="modSp mod ord delCm">
        <pc:chgData name="Cesare Consonni" userId="fedead0d1e623ed9" providerId="LiveId" clId="{FE51072A-0D7E-44A9-B831-7AB2E989AE8F}" dt="2021-07-20T10:49:03.479" v="3223" actId="20577"/>
        <pc:sldMkLst>
          <pc:docMk/>
          <pc:sldMk cId="199680417" sldId="408"/>
        </pc:sldMkLst>
        <pc:spChg chg="mod">
          <ac:chgData name="Cesare Consonni" userId="fedead0d1e623ed9" providerId="LiveId" clId="{FE51072A-0D7E-44A9-B831-7AB2E989AE8F}" dt="2021-07-20T10:47:51.319" v="3026" actId="20577"/>
          <ac:spMkLst>
            <pc:docMk/>
            <pc:sldMk cId="199680417" sldId="408"/>
            <ac:spMk id="2" creationId="{E1DE4921-22CC-4AC2-8EB7-8E0A1A23222A}"/>
          </ac:spMkLst>
        </pc:spChg>
        <pc:spChg chg="mod">
          <ac:chgData name="Cesare Consonni" userId="fedead0d1e623ed9" providerId="LiveId" clId="{FE51072A-0D7E-44A9-B831-7AB2E989AE8F}" dt="2021-07-20T10:48:57.990" v="3221" actId="20577"/>
          <ac:spMkLst>
            <pc:docMk/>
            <pc:sldMk cId="199680417" sldId="408"/>
            <ac:spMk id="8" creationId="{A7D793FB-DB18-448A-926D-810D61442034}"/>
          </ac:spMkLst>
        </pc:spChg>
        <pc:spChg chg="mod">
          <ac:chgData name="Cesare Consonni" userId="fedead0d1e623ed9" providerId="LiveId" clId="{FE51072A-0D7E-44A9-B831-7AB2E989AE8F}" dt="2021-07-20T10:49:03.479" v="3223" actId="20577"/>
          <ac:spMkLst>
            <pc:docMk/>
            <pc:sldMk cId="199680417" sldId="408"/>
            <ac:spMk id="9" creationId="{4C70EB46-6391-486B-B56E-37DC27834986}"/>
          </ac:spMkLst>
        </pc:spChg>
      </pc:sldChg>
      <pc:sldChg chg="delSp modSp del mod delCm">
        <pc:chgData name="Cesare Consonni" userId="fedead0d1e623ed9" providerId="LiveId" clId="{FE51072A-0D7E-44A9-B831-7AB2E989AE8F}" dt="2021-07-20T10:21:02.462" v="1411" actId="47"/>
        <pc:sldMkLst>
          <pc:docMk/>
          <pc:sldMk cId="1030954261" sldId="409"/>
        </pc:sldMkLst>
        <pc:spChg chg="mod">
          <ac:chgData name="Cesare Consonni" userId="fedead0d1e623ed9" providerId="LiveId" clId="{FE51072A-0D7E-44A9-B831-7AB2E989AE8F}" dt="2021-07-20T10:16:56.468" v="1156" actId="20577"/>
          <ac:spMkLst>
            <pc:docMk/>
            <pc:sldMk cId="1030954261" sldId="409"/>
            <ac:spMk id="2" creationId="{D353724C-BC44-4CEB-97C0-5DDAA4A28A09}"/>
          </ac:spMkLst>
        </pc:spChg>
        <pc:spChg chg="mod">
          <ac:chgData name="Cesare Consonni" userId="fedead0d1e623ed9" providerId="LiveId" clId="{FE51072A-0D7E-44A9-B831-7AB2E989AE8F}" dt="2021-07-20T10:20:28.572" v="1394" actId="1076"/>
          <ac:spMkLst>
            <pc:docMk/>
            <pc:sldMk cId="1030954261" sldId="409"/>
            <ac:spMk id="3" creationId="{4223C7B6-3D34-4137-A520-F6D535573484}"/>
          </ac:spMkLst>
        </pc:spChg>
        <pc:spChg chg="del mod">
          <ac:chgData name="Cesare Consonni" userId="fedead0d1e623ed9" providerId="LiveId" clId="{FE51072A-0D7E-44A9-B831-7AB2E989AE8F}" dt="2021-07-20T10:20:57.161" v="1410" actId="478"/>
          <ac:spMkLst>
            <pc:docMk/>
            <pc:sldMk cId="1030954261" sldId="409"/>
            <ac:spMk id="9" creationId="{2DE4C476-25A0-462F-B71A-77EA36F0F238}"/>
          </ac:spMkLst>
        </pc:spChg>
      </pc:sldChg>
      <pc:sldChg chg="modSp mod delCm">
        <pc:chgData name="Cesare Consonni" userId="fedead0d1e623ed9" providerId="LiveId" clId="{FE51072A-0D7E-44A9-B831-7AB2E989AE8F}" dt="2021-07-20T10:26:05.807" v="1832" actId="1076"/>
        <pc:sldMkLst>
          <pc:docMk/>
          <pc:sldMk cId="2326466427" sldId="410"/>
        </pc:sldMkLst>
        <pc:spChg chg="mod">
          <ac:chgData name="Cesare Consonni" userId="fedead0d1e623ed9" providerId="LiveId" clId="{FE51072A-0D7E-44A9-B831-7AB2E989AE8F}" dt="2021-07-20T10:21:23.285" v="1445" actId="20577"/>
          <ac:spMkLst>
            <pc:docMk/>
            <pc:sldMk cId="2326466427" sldId="410"/>
            <ac:spMk id="2" creationId="{D353724C-BC44-4CEB-97C0-5DDAA4A28A09}"/>
          </ac:spMkLst>
        </pc:spChg>
        <pc:spChg chg="mod">
          <ac:chgData name="Cesare Consonni" userId="fedead0d1e623ed9" providerId="LiveId" clId="{FE51072A-0D7E-44A9-B831-7AB2E989AE8F}" dt="2021-07-20T10:26:05.807" v="1832" actId="1076"/>
          <ac:spMkLst>
            <pc:docMk/>
            <pc:sldMk cId="2326466427" sldId="410"/>
            <ac:spMk id="9" creationId="{7C10D7B5-9945-4C49-93F5-D8B01727DAEF}"/>
          </ac:spMkLst>
        </pc:spChg>
        <pc:spChg chg="mod">
          <ac:chgData name="Cesare Consonni" userId="fedead0d1e623ed9" providerId="LiveId" clId="{FE51072A-0D7E-44A9-B831-7AB2E989AE8F}" dt="2021-07-20T10:25:58.984" v="1828" actId="1076"/>
          <ac:spMkLst>
            <pc:docMk/>
            <pc:sldMk cId="2326466427" sldId="410"/>
            <ac:spMk id="15" creationId="{A7CCC05A-7202-4223-AB4A-06AF63F4BB3D}"/>
          </ac:spMkLst>
        </pc:spChg>
      </pc:sldChg>
      <pc:sldChg chg="addSp delSp modSp mod addCm delCm modNotesTx">
        <pc:chgData name="Cesare Consonni" userId="fedead0d1e623ed9" providerId="LiveId" clId="{FE51072A-0D7E-44A9-B831-7AB2E989AE8F}" dt="2021-07-20T13:09:55.186" v="6392" actId="1592"/>
        <pc:sldMkLst>
          <pc:docMk/>
          <pc:sldMk cId="543124251" sldId="411"/>
        </pc:sldMkLst>
        <pc:spChg chg="del mod">
          <ac:chgData name="Cesare Consonni" userId="fedead0d1e623ed9" providerId="LiveId" clId="{FE51072A-0D7E-44A9-B831-7AB2E989AE8F}" dt="2021-07-20T10:01:45.090" v="905" actId="478"/>
          <ac:spMkLst>
            <pc:docMk/>
            <pc:sldMk cId="543124251" sldId="411"/>
            <ac:spMk id="3" creationId="{BE9D7C4F-C2BD-4BB0-917B-1D46CB1B3F7E}"/>
          </ac:spMkLst>
        </pc:spChg>
        <pc:spChg chg="add del mod">
          <ac:chgData name="Cesare Consonni" userId="fedead0d1e623ed9" providerId="LiveId" clId="{FE51072A-0D7E-44A9-B831-7AB2E989AE8F}" dt="2021-07-20T09:51:53.054" v="408"/>
          <ac:spMkLst>
            <pc:docMk/>
            <pc:sldMk cId="543124251" sldId="411"/>
            <ac:spMk id="4" creationId="{1084A8DD-D08B-4B6D-A9B0-727C2CBB33A9}"/>
          </ac:spMkLst>
        </pc:spChg>
        <pc:spChg chg="add mod">
          <ac:chgData name="Cesare Consonni" userId="fedead0d1e623ed9" providerId="LiveId" clId="{FE51072A-0D7E-44A9-B831-7AB2E989AE8F}" dt="2021-07-20T10:13:38.976" v="1080" actId="2711"/>
          <ac:spMkLst>
            <pc:docMk/>
            <pc:sldMk cId="543124251" sldId="411"/>
            <ac:spMk id="5" creationId="{985FD419-CA6A-4B85-B483-6440C5E2A1FC}"/>
          </ac:spMkLst>
        </pc:spChg>
        <pc:spChg chg="add del mod">
          <ac:chgData name="Cesare Consonni" userId="fedead0d1e623ed9" providerId="LiveId" clId="{FE51072A-0D7E-44A9-B831-7AB2E989AE8F}" dt="2021-07-20T09:55:26.519" v="648"/>
          <ac:spMkLst>
            <pc:docMk/>
            <pc:sldMk cId="543124251" sldId="411"/>
            <ac:spMk id="6" creationId="{9C8D2503-6150-491F-81D5-067633CC2D37}"/>
          </ac:spMkLst>
        </pc:spChg>
        <pc:spChg chg="add mod">
          <ac:chgData name="Cesare Consonni" userId="fedead0d1e623ed9" providerId="LiveId" clId="{FE51072A-0D7E-44A9-B831-7AB2E989AE8F}" dt="2021-07-20T10:13:38.976" v="1080" actId="2711"/>
          <ac:spMkLst>
            <pc:docMk/>
            <pc:sldMk cId="543124251" sldId="411"/>
            <ac:spMk id="7" creationId="{72A08C43-78DD-48F9-AFBC-4AF11DA1D2C1}"/>
          </ac:spMkLst>
        </pc:spChg>
        <pc:spChg chg="add del mod">
          <ac:chgData name="Cesare Consonni" userId="fedead0d1e623ed9" providerId="LiveId" clId="{FE51072A-0D7E-44A9-B831-7AB2E989AE8F}" dt="2021-07-20T09:58:02.409" v="739"/>
          <ac:spMkLst>
            <pc:docMk/>
            <pc:sldMk cId="543124251" sldId="411"/>
            <ac:spMk id="8" creationId="{390780CA-234F-42FE-891F-5A6F1D2D5C62}"/>
          </ac:spMkLst>
        </pc:spChg>
        <pc:spChg chg="add del mod">
          <ac:chgData name="Cesare Consonni" userId="fedead0d1e623ed9" providerId="LiveId" clId="{FE51072A-0D7E-44A9-B831-7AB2E989AE8F}" dt="2021-07-20T09:58:02.409" v="737"/>
          <ac:spMkLst>
            <pc:docMk/>
            <pc:sldMk cId="543124251" sldId="411"/>
            <ac:spMk id="9" creationId="{815306FB-4ABE-4B53-A91E-2C1921962684}"/>
          </ac:spMkLst>
        </pc:spChg>
        <pc:spChg chg="add del mod">
          <ac:chgData name="Cesare Consonni" userId="fedead0d1e623ed9" providerId="LiveId" clId="{FE51072A-0D7E-44A9-B831-7AB2E989AE8F}" dt="2021-07-20T10:07:46.701" v="1022" actId="478"/>
          <ac:spMkLst>
            <pc:docMk/>
            <pc:sldMk cId="543124251" sldId="411"/>
            <ac:spMk id="10" creationId="{2EFF8A14-EBF8-4DF6-926B-674379D96FCE}"/>
          </ac:spMkLst>
        </pc:spChg>
        <pc:spChg chg="add mod">
          <ac:chgData name="Cesare Consonni" userId="fedead0d1e623ed9" providerId="LiveId" clId="{FE51072A-0D7E-44A9-B831-7AB2E989AE8F}" dt="2021-07-20T10:28:36.777" v="1931" actId="1076"/>
          <ac:spMkLst>
            <pc:docMk/>
            <pc:sldMk cId="543124251" sldId="411"/>
            <ac:spMk id="11" creationId="{D4AF9C47-4E7A-4407-A540-2F99EC4B3AF9}"/>
          </ac:spMkLst>
        </pc:spChg>
        <pc:spChg chg="add mod ord">
          <ac:chgData name="Cesare Consonni" userId="fedead0d1e623ed9" providerId="LiveId" clId="{FE51072A-0D7E-44A9-B831-7AB2E989AE8F}" dt="2021-07-20T10:28:36.777" v="1931" actId="1076"/>
          <ac:spMkLst>
            <pc:docMk/>
            <pc:sldMk cId="543124251" sldId="411"/>
            <ac:spMk id="12" creationId="{95F314B7-2CA5-4D0B-90CC-F53F09E6D9A4}"/>
          </ac:spMkLst>
        </pc:spChg>
        <pc:spChg chg="add del mod">
          <ac:chgData name="Cesare Consonni" userId="fedead0d1e623ed9" providerId="LiveId" clId="{FE51072A-0D7E-44A9-B831-7AB2E989AE8F}" dt="2021-07-20T10:04:45.780" v="966" actId="478"/>
          <ac:spMkLst>
            <pc:docMk/>
            <pc:sldMk cId="543124251" sldId="411"/>
            <ac:spMk id="13" creationId="{932AC8ED-0AFF-4F09-9FDE-4B159735D65F}"/>
          </ac:spMkLst>
        </pc:spChg>
        <pc:spChg chg="add mod">
          <ac:chgData name="Cesare Consonni" userId="fedead0d1e623ed9" providerId="LiveId" clId="{FE51072A-0D7E-44A9-B831-7AB2E989AE8F}" dt="2021-07-20T10:34:36.849" v="2463" actId="1076"/>
          <ac:spMkLst>
            <pc:docMk/>
            <pc:sldMk cId="543124251" sldId="411"/>
            <ac:spMk id="16" creationId="{F5F441B8-26CD-49A9-BE1E-CA4AC83A1A73}"/>
          </ac:spMkLst>
        </pc:spChg>
        <pc:spChg chg="add mod">
          <ac:chgData name="Cesare Consonni" userId="fedead0d1e623ed9" providerId="LiveId" clId="{FE51072A-0D7E-44A9-B831-7AB2E989AE8F}" dt="2021-07-20T10:31:12.879" v="2210" actId="20577"/>
          <ac:spMkLst>
            <pc:docMk/>
            <pc:sldMk cId="543124251" sldId="411"/>
            <ac:spMk id="18" creationId="{0ADF17A5-F362-47CC-87C4-F91255E5A647}"/>
          </ac:spMkLst>
        </pc:spChg>
        <pc:picChg chg="add del mod">
          <ac:chgData name="Cesare Consonni" userId="fedead0d1e623ed9" providerId="LiveId" clId="{FE51072A-0D7E-44A9-B831-7AB2E989AE8F}" dt="2021-07-20T10:06:07.006" v="1007"/>
          <ac:picMkLst>
            <pc:docMk/>
            <pc:sldMk cId="543124251" sldId="411"/>
            <ac:picMk id="1026" creationId="{D72AF557-1C83-4C13-AE64-66543477631C}"/>
          </ac:picMkLst>
        </pc:picChg>
        <pc:picChg chg="add del mod">
          <ac:chgData name="Cesare Consonni" userId="fedead0d1e623ed9" providerId="LiveId" clId="{FE51072A-0D7E-44A9-B831-7AB2E989AE8F}" dt="2021-07-20T10:09:41.409" v="1050" actId="478"/>
          <ac:picMkLst>
            <pc:docMk/>
            <pc:sldMk cId="543124251" sldId="411"/>
            <ac:picMk id="1028" creationId="{7E032199-9EF6-464B-84F6-E11F7809C1AD}"/>
          </ac:picMkLst>
        </pc:picChg>
        <pc:picChg chg="add mod">
          <ac:chgData name="Cesare Consonni" userId="fedead0d1e623ed9" providerId="LiveId" clId="{FE51072A-0D7E-44A9-B831-7AB2E989AE8F}" dt="2021-07-20T10:13:21.084" v="1078"/>
          <ac:picMkLst>
            <pc:docMk/>
            <pc:sldMk cId="543124251" sldId="411"/>
            <ac:picMk id="1030" creationId="{70864B34-CF17-4A77-8102-09F46A85340D}"/>
          </ac:picMkLst>
        </pc:picChg>
      </pc:sldChg>
      <pc:sldChg chg="addSp delSp modSp mod ord addCm delCm">
        <pc:chgData name="Cesare Consonni" userId="fedead0d1e623ed9" providerId="LiveId" clId="{FE51072A-0D7E-44A9-B831-7AB2E989AE8F}" dt="2021-07-20T10:58:58.215" v="4168"/>
        <pc:sldMkLst>
          <pc:docMk/>
          <pc:sldMk cId="621765410" sldId="412"/>
        </pc:sldMkLst>
        <pc:spChg chg="mod">
          <ac:chgData name="Cesare Consonni" userId="fedead0d1e623ed9" providerId="LiveId" clId="{FE51072A-0D7E-44A9-B831-7AB2E989AE8F}" dt="2021-07-20T10:49:20.269" v="3240" actId="20577"/>
          <ac:spMkLst>
            <pc:docMk/>
            <pc:sldMk cId="621765410" sldId="412"/>
            <ac:spMk id="2" creationId="{E1DE4921-22CC-4AC2-8EB7-8E0A1A23222A}"/>
          </ac:spMkLst>
        </pc:spChg>
        <pc:spChg chg="add del mod">
          <ac:chgData name="Cesare Consonni" userId="fedead0d1e623ed9" providerId="LiveId" clId="{FE51072A-0D7E-44A9-B831-7AB2E989AE8F}" dt="2021-07-20T10:49:52.244" v="3247"/>
          <ac:spMkLst>
            <pc:docMk/>
            <pc:sldMk cId="621765410" sldId="412"/>
            <ac:spMk id="3" creationId="{ED3FF885-0B3B-406E-9F57-9D979C1D44FB}"/>
          </ac:spMkLst>
        </pc:spChg>
        <pc:spChg chg="add del mod">
          <ac:chgData name="Cesare Consonni" userId="fedead0d1e623ed9" providerId="LiveId" clId="{FE51072A-0D7E-44A9-B831-7AB2E989AE8F}" dt="2021-07-20T10:51:46.732" v="3472"/>
          <ac:spMkLst>
            <pc:docMk/>
            <pc:sldMk cId="621765410" sldId="412"/>
            <ac:spMk id="4" creationId="{35399B22-EE39-49B9-979D-1714697C4985}"/>
          </ac:spMkLst>
        </pc:spChg>
        <pc:spChg chg="add mod">
          <ac:chgData name="Cesare Consonni" userId="fedead0d1e623ed9" providerId="LiveId" clId="{FE51072A-0D7E-44A9-B831-7AB2E989AE8F}" dt="2021-07-20T10:55:43.184" v="3890" actId="113"/>
          <ac:spMkLst>
            <pc:docMk/>
            <pc:sldMk cId="621765410" sldId="412"/>
            <ac:spMk id="5" creationId="{6A7B299F-4C21-49D4-AC76-790CA7CFB739}"/>
          </ac:spMkLst>
        </pc:spChg>
        <pc:spChg chg="add mod">
          <ac:chgData name="Cesare Consonni" userId="fedead0d1e623ed9" providerId="LiveId" clId="{FE51072A-0D7E-44A9-B831-7AB2E989AE8F}" dt="2021-07-20T10:57:10.944" v="4099" actId="6549"/>
          <ac:spMkLst>
            <pc:docMk/>
            <pc:sldMk cId="621765410" sldId="412"/>
            <ac:spMk id="6" creationId="{E8BE496A-A35E-4556-A3CD-E33781F4C621}"/>
          </ac:spMkLst>
        </pc:spChg>
        <pc:spChg chg="del mod">
          <ac:chgData name="Cesare Consonni" userId="fedead0d1e623ed9" providerId="LiveId" clId="{FE51072A-0D7E-44A9-B831-7AB2E989AE8F}" dt="2021-07-20T10:49:32.797" v="3244"/>
          <ac:spMkLst>
            <pc:docMk/>
            <pc:sldMk cId="621765410" sldId="412"/>
            <ac:spMk id="12" creationId="{74448E60-59CE-4492-8119-606DC770C4BE}"/>
          </ac:spMkLst>
        </pc:spChg>
        <pc:spChg chg="del">
          <ac:chgData name="Cesare Consonni" userId="fedead0d1e623ed9" providerId="LiveId" clId="{FE51072A-0D7E-44A9-B831-7AB2E989AE8F}" dt="2021-07-20T10:49:32.797" v="3242" actId="478"/>
          <ac:spMkLst>
            <pc:docMk/>
            <pc:sldMk cId="621765410" sldId="412"/>
            <ac:spMk id="13" creationId="{75611031-1A6B-4400-BF82-A3D2FBBB96E2}"/>
          </ac:spMkLst>
        </pc:spChg>
        <pc:spChg chg="add del mod">
          <ac:chgData name="Cesare Consonni" userId="fedead0d1e623ed9" providerId="LiveId" clId="{FE51072A-0D7E-44A9-B831-7AB2E989AE8F}" dt="2021-07-20T10:58:58.215" v="4168"/>
          <ac:spMkLst>
            <pc:docMk/>
            <pc:sldMk cId="621765410" sldId="412"/>
            <ac:spMk id="14" creationId="{8819E1B6-05BC-4A2E-82A4-4BB1D1EB44FD}"/>
          </ac:spMkLst>
        </pc:spChg>
        <pc:spChg chg="add del mod">
          <ac:chgData name="Cesare Consonni" userId="fedead0d1e623ed9" providerId="LiveId" clId="{FE51072A-0D7E-44A9-B831-7AB2E989AE8F}" dt="2021-07-20T10:58:58.215" v="4168"/>
          <ac:spMkLst>
            <pc:docMk/>
            <pc:sldMk cId="621765410" sldId="412"/>
            <ac:spMk id="15" creationId="{F6E00EEB-9751-4BAF-88DC-56BBEB1A3190}"/>
          </ac:spMkLst>
        </pc:spChg>
        <pc:spChg chg="add del mod">
          <ac:chgData name="Cesare Consonni" userId="fedead0d1e623ed9" providerId="LiveId" clId="{FE51072A-0D7E-44A9-B831-7AB2E989AE8F}" dt="2021-07-20T10:58:58.215" v="4168"/>
          <ac:spMkLst>
            <pc:docMk/>
            <pc:sldMk cId="621765410" sldId="412"/>
            <ac:spMk id="16" creationId="{1F8E48C9-9932-4AED-9BDB-E5CD87DA93A8}"/>
          </ac:spMkLst>
        </pc:spChg>
        <pc:spChg chg="add del mod">
          <ac:chgData name="Cesare Consonni" userId="fedead0d1e623ed9" providerId="LiveId" clId="{FE51072A-0D7E-44A9-B831-7AB2E989AE8F}" dt="2021-07-20T10:58:58.215" v="4168"/>
          <ac:spMkLst>
            <pc:docMk/>
            <pc:sldMk cId="621765410" sldId="412"/>
            <ac:spMk id="17" creationId="{BDF0732B-EECA-459D-987B-4F43C0BDAC6E}"/>
          </ac:spMkLst>
        </pc:spChg>
        <pc:spChg chg="add del mod">
          <ac:chgData name="Cesare Consonni" userId="fedead0d1e623ed9" providerId="LiveId" clId="{FE51072A-0D7E-44A9-B831-7AB2E989AE8F}" dt="2021-07-20T10:58:58.215" v="4168"/>
          <ac:spMkLst>
            <pc:docMk/>
            <pc:sldMk cId="621765410" sldId="412"/>
            <ac:spMk id="18" creationId="{37BED5CE-3C06-46B1-B03C-8A953B955F4E}"/>
          </ac:spMkLst>
        </pc:spChg>
        <pc:picChg chg="mod">
          <ac:chgData name="Cesare Consonni" userId="fedead0d1e623ed9" providerId="LiveId" clId="{FE51072A-0D7E-44A9-B831-7AB2E989AE8F}" dt="2021-07-20T10:58:30.781" v="4165"/>
          <ac:picMkLst>
            <pc:docMk/>
            <pc:sldMk cId="621765410" sldId="412"/>
            <ac:picMk id="10" creationId="{A627EB3B-749D-4BAD-8180-2BC71196DFB1}"/>
          </ac:picMkLst>
        </pc:picChg>
      </pc:sldChg>
      <pc:sldChg chg="addSp modSp mod">
        <pc:chgData name="Cesare Consonni" userId="fedead0d1e623ed9" providerId="LiveId" clId="{FE51072A-0D7E-44A9-B831-7AB2E989AE8F}" dt="2021-07-20T12:45:07.234" v="6022" actId="20577"/>
        <pc:sldMkLst>
          <pc:docMk/>
          <pc:sldMk cId="1300567729" sldId="413"/>
        </pc:sldMkLst>
        <pc:spChg chg="add mod">
          <ac:chgData name="Cesare Consonni" userId="fedead0d1e623ed9" providerId="LiveId" clId="{FE51072A-0D7E-44A9-B831-7AB2E989AE8F}" dt="2021-07-20T12:44:57.719" v="6011" actId="207"/>
          <ac:spMkLst>
            <pc:docMk/>
            <pc:sldMk cId="1300567729" sldId="413"/>
            <ac:spMk id="17" creationId="{B3D677AB-96A0-4836-8943-C54A31DF4E86}"/>
          </ac:spMkLst>
        </pc:spChg>
        <pc:spChg chg="add mod">
          <ac:chgData name="Cesare Consonni" userId="fedead0d1e623ed9" providerId="LiveId" clId="{FE51072A-0D7E-44A9-B831-7AB2E989AE8F}" dt="2021-07-20T12:45:07.234" v="6022" actId="20577"/>
          <ac:spMkLst>
            <pc:docMk/>
            <pc:sldMk cId="1300567729" sldId="413"/>
            <ac:spMk id="19" creationId="{12D3FBC5-F398-45A5-959A-8754336008A2}"/>
          </ac:spMkLst>
        </pc:spChg>
        <pc:spChg chg="mod">
          <ac:chgData name="Cesare Consonni" userId="fedead0d1e623ed9" providerId="LiveId" clId="{FE51072A-0D7E-44A9-B831-7AB2E989AE8F}" dt="2021-07-20T11:37:03.426" v="5878" actId="20577"/>
          <ac:spMkLst>
            <pc:docMk/>
            <pc:sldMk cId="1300567729" sldId="413"/>
            <ac:spMk id="38" creationId="{6B2C7951-A698-4420-81B1-7967584226EE}"/>
          </ac:spMkLst>
        </pc:spChg>
        <pc:spChg chg="mod">
          <ac:chgData name="Cesare Consonni" userId="fedead0d1e623ed9" providerId="LiveId" clId="{FE51072A-0D7E-44A9-B831-7AB2E989AE8F}" dt="2021-07-20T11:37:11.647" v="5896" actId="20577"/>
          <ac:spMkLst>
            <pc:docMk/>
            <pc:sldMk cId="1300567729" sldId="413"/>
            <ac:spMk id="42" creationId="{F2FED9DB-87A9-4E9C-A88C-9B172A6EEBB6}"/>
          </ac:spMkLst>
        </pc:spChg>
        <pc:spChg chg="mod">
          <ac:chgData name="Cesare Consonni" userId="fedead0d1e623ed9" providerId="LiveId" clId="{FE51072A-0D7E-44A9-B831-7AB2E989AE8F}" dt="2021-07-20T11:36:57.892" v="5866" actId="20577"/>
          <ac:spMkLst>
            <pc:docMk/>
            <pc:sldMk cId="1300567729" sldId="413"/>
            <ac:spMk id="8194" creationId="{3A0A008D-1AC8-488D-850C-EDAA54FA917C}"/>
          </ac:spMkLst>
        </pc:spChg>
      </pc:sldChg>
      <pc:sldChg chg="addSp delSp modSp mod modMedia modAnim delCm">
        <pc:chgData name="Cesare Consonni" userId="fedead0d1e623ed9" providerId="LiveId" clId="{FE51072A-0D7E-44A9-B831-7AB2E989AE8F}" dt="2021-07-22T17:09:42.224" v="6430" actId="27784"/>
        <pc:sldMkLst>
          <pc:docMk/>
          <pc:sldMk cId="2684727998" sldId="414"/>
        </pc:sldMkLst>
        <pc:picChg chg="add mod">
          <ac:chgData name="Cesare Consonni" userId="fedead0d1e623ed9" providerId="LiveId" clId="{FE51072A-0D7E-44A9-B831-7AB2E989AE8F}" dt="2021-07-22T17:09:42.224" v="6430" actId="27784"/>
          <ac:picMkLst>
            <pc:docMk/>
            <pc:sldMk cId="2684727998" sldId="414"/>
            <ac:picMk id="2" creationId="{429939E6-8BB6-4C41-A6A2-0ABDCEC27378}"/>
          </ac:picMkLst>
        </pc:picChg>
        <pc:picChg chg="del">
          <ac:chgData name="Cesare Consonni" userId="fedead0d1e623ed9" providerId="LiveId" clId="{FE51072A-0D7E-44A9-B831-7AB2E989AE8F}" dt="2021-07-22T16:48:45.768" v="6393" actId="478"/>
          <ac:picMkLst>
            <pc:docMk/>
            <pc:sldMk cId="2684727998" sldId="414"/>
            <ac:picMk id="4" creationId="{EF5172B0-B3BB-4310-B95A-775B2DC13C92}"/>
          </ac:picMkLst>
        </pc:picChg>
      </pc:sldChg>
      <pc:sldChg chg="modSp mod">
        <pc:chgData name="Cesare Consonni" userId="fedead0d1e623ed9" providerId="LiveId" clId="{FE51072A-0D7E-44A9-B831-7AB2E989AE8F}" dt="2021-07-20T11:37:25.581" v="5936" actId="14100"/>
        <pc:sldMkLst>
          <pc:docMk/>
          <pc:sldMk cId="488745496" sldId="415"/>
        </pc:sldMkLst>
        <pc:spChg chg="mod">
          <ac:chgData name="Cesare Consonni" userId="fedead0d1e623ed9" providerId="LiveId" clId="{FE51072A-0D7E-44A9-B831-7AB2E989AE8F}" dt="2021-07-20T11:37:25.581" v="5936" actId="14100"/>
          <ac:spMkLst>
            <pc:docMk/>
            <pc:sldMk cId="488745496" sldId="415"/>
            <ac:spMk id="19" creationId="{1967CFE6-ACC8-454A-BCBE-AC00B7E241F3}"/>
          </ac:spMkLst>
        </pc:spChg>
        <pc:spChg chg="mod">
          <ac:chgData name="Cesare Consonni" userId="fedead0d1e623ed9" providerId="LiveId" clId="{FE51072A-0D7E-44A9-B831-7AB2E989AE8F}" dt="2021-07-20T11:36:08.130" v="5855" actId="20577"/>
          <ac:spMkLst>
            <pc:docMk/>
            <pc:sldMk cId="488745496" sldId="415"/>
            <ac:spMk id="8194" creationId="{3A0A008D-1AC8-488D-850C-EDAA54FA917C}"/>
          </ac:spMkLst>
        </pc:spChg>
      </pc:sldChg>
      <pc:sldChg chg="modSp add del mod">
        <pc:chgData name="Cesare Consonni" userId="fedead0d1e623ed9" providerId="LiveId" clId="{FE51072A-0D7E-44A9-B831-7AB2E989AE8F}" dt="2021-07-20T10:14:58.800" v="1148" actId="47"/>
        <pc:sldMkLst>
          <pc:docMk/>
          <pc:sldMk cId="843970204" sldId="416"/>
        </pc:sldMkLst>
        <pc:spChg chg="mod">
          <ac:chgData name="Cesare Consonni" userId="fedead0d1e623ed9" providerId="LiveId" clId="{FE51072A-0D7E-44A9-B831-7AB2E989AE8F}" dt="2021-07-20T09:46:55.786" v="2" actId="20577"/>
          <ac:spMkLst>
            <pc:docMk/>
            <pc:sldMk cId="843970204" sldId="416"/>
            <ac:spMk id="2" creationId="{D353724C-BC44-4CEB-97C0-5DDAA4A28A09}"/>
          </ac:spMkLst>
        </pc:spChg>
        <pc:spChg chg="mod">
          <ac:chgData name="Cesare Consonni" userId="fedead0d1e623ed9" providerId="LiveId" clId="{FE51072A-0D7E-44A9-B831-7AB2E989AE8F}" dt="2021-07-20T10:13:27.897" v="1079" actId="1076"/>
          <ac:spMkLst>
            <pc:docMk/>
            <pc:sldMk cId="843970204" sldId="416"/>
            <ac:spMk id="3" creationId="{BE9D7C4F-C2BD-4BB0-917B-1D46CB1B3F7E}"/>
          </ac:spMkLst>
        </pc:spChg>
      </pc:sldChg>
      <pc:sldChg chg="addSp delSp modSp add mod">
        <pc:chgData name="Cesare Consonni" userId="fedead0d1e623ed9" providerId="LiveId" clId="{FE51072A-0D7E-44A9-B831-7AB2E989AE8F}" dt="2021-07-20T12:52:27.646" v="6391" actId="20577"/>
        <pc:sldMkLst>
          <pc:docMk/>
          <pc:sldMk cId="1723334254" sldId="416"/>
        </pc:sldMkLst>
        <pc:spChg chg="mod">
          <ac:chgData name="Cesare Consonni" userId="fedead0d1e623ed9" providerId="LiveId" clId="{FE51072A-0D7E-44A9-B831-7AB2E989AE8F}" dt="2021-07-20T11:38:01.270" v="5950" actId="20577"/>
          <ac:spMkLst>
            <pc:docMk/>
            <pc:sldMk cId="1723334254" sldId="416"/>
            <ac:spMk id="2" creationId="{7F4748A1-0E1F-4253-BBD4-747881264A84}"/>
          </ac:spMkLst>
        </pc:spChg>
        <pc:spChg chg="add del mod">
          <ac:chgData name="Cesare Consonni" userId="fedead0d1e623ed9" providerId="LiveId" clId="{FE51072A-0D7E-44A9-B831-7AB2E989AE8F}" dt="2021-07-20T12:45:45.409" v="6039" actId="20577"/>
          <ac:spMkLst>
            <pc:docMk/>
            <pc:sldMk cId="1723334254" sldId="416"/>
            <ac:spMk id="3" creationId="{EE7B583B-987C-445C-B4AC-894B06775D58}"/>
          </ac:spMkLst>
        </pc:spChg>
        <pc:spChg chg="add del">
          <ac:chgData name="Cesare Consonni" userId="fedead0d1e623ed9" providerId="LiveId" clId="{FE51072A-0D7E-44A9-B831-7AB2E989AE8F}" dt="2021-07-20T11:38:23.531" v="5968" actId="11529"/>
          <ac:spMkLst>
            <pc:docMk/>
            <pc:sldMk cId="1723334254" sldId="416"/>
            <ac:spMk id="4" creationId="{A59C44CA-4E7F-4F3A-8CBB-F1AD4FF79217}"/>
          </ac:spMkLst>
        </pc:spChg>
        <pc:spChg chg="add mod">
          <ac:chgData name="Cesare Consonni" userId="fedead0d1e623ed9" providerId="LiveId" clId="{FE51072A-0D7E-44A9-B831-7AB2E989AE8F}" dt="2021-07-20T12:47:46.812" v="6075" actId="1582"/>
          <ac:spMkLst>
            <pc:docMk/>
            <pc:sldMk cId="1723334254" sldId="416"/>
            <ac:spMk id="16" creationId="{B4A4A1A8-D7A6-4F87-9624-8249B752DF85}"/>
          </ac:spMkLst>
        </pc:spChg>
        <pc:spChg chg="add mod">
          <ac:chgData name="Cesare Consonni" userId="fedead0d1e623ed9" providerId="LiveId" clId="{FE51072A-0D7E-44A9-B831-7AB2E989AE8F}" dt="2021-07-20T12:48:26.178" v="6105" actId="207"/>
          <ac:spMkLst>
            <pc:docMk/>
            <pc:sldMk cId="1723334254" sldId="416"/>
            <ac:spMk id="17" creationId="{15256442-FD21-4143-AF5D-1BA2849F8208}"/>
          </ac:spMkLst>
        </pc:spChg>
        <pc:spChg chg="add mod">
          <ac:chgData name="Cesare Consonni" userId="fedead0d1e623ed9" providerId="LiveId" clId="{FE51072A-0D7E-44A9-B831-7AB2E989AE8F}" dt="2021-07-20T12:49:39.740" v="6212" actId="113"/>
          <ac:spMkLst>
            <pc:docMk/>
            <pc:sldMk cId="1723334254" sldId="416"/>
            <ac:spMk id="18" creationId="{22A44E5C-84C0-44C0-9AAC-36908BB87D7E}"/>
          </ac:spMkLst>
        </pc:spChg>
        <pc:spChg chg="add mod">
          <ac:chgData name="Cesare Consonni" userId="fedead0d1e623ed9" providerId="LiveId" clId="{FE51072A-0D7E-44A9-B831-7AB2E989AE8F}" dt="2021-07-20T12:52:13.651" v="6371" actId="14100"/>
          <ac:spMkLst>
            <pc:docMk/>
            <pc:sldMk cId="1723334254" sldId="416"/>
            <ac:spMk id="21" creationId="{B830A1DA-76F2-4F1D-AD20-F27BB55A587D}"/>
          </ac:spMkLst>
        </pc:spChg>
        <pc:spChg chg="add mod">
          <ac:chgData name="Cesare Consonni" userId="fedead0d1e623ed9" providerId="LiveId" clId="{FE51072A-0D7E-44A9-B831-7AB2E989AE8F}" dt="2021-07-20T12:49:36.481" v="6211" actId="1076"/>
          <ac:spMkLst>
            <pc:docMk/>
            <pc:sldMk cId="1723334254" sldId="416"/>
            <ac:spMk id="22" creationId="{9B5767A5-9C30-4791-A10F-E0207CA62986}"/>
          </ac:spMkLst>
        </pc:spChg>
        <pc:spChg chg="del">
          <ac:chgData name="Cesare Consonni" userId="fedead0d1e623ed9" providerId="LiveId" clId="{FE51072A-0D7E-44A9-B831-7AB2E989AE8F}" dt="2021-07-20T11:38:16.533" v="5963" actId="478"/>
          <ac:spMkLst>
            <pc:docMk/>
            <pc:sldMk cId="1723334254" sldId="416"/>
            <ac:spMk id="23" creationId="{347F2686-96A3-4481-AF05-E9BBC22664A4}"/>
          </ac:spMkLst>
        </pc:spChg>
        <pc:spChg chg="add mod">
          <ac:chgData name="Cesare Consonni" userId="fedead0d1e623ed9" providerId="LiveId" clId="{FE51072A-0D7E-44A9-B831-7AB2E989AE8F}" dt="2021-07-20T12:50:23.550" v="6305" actId="1076"/>
          <ac:spMkLst>
            <pc:docMk/>
            <pc:sldMk cId="1723334254" sldId="416"/>
            <ac:spMk id="23" creationId="{7D6C54E9-681F-428B-8052-B8AA61EF34ED}"/>
          </ac:spMkLst>
        </pc:spChg>
        <pc:spChg chg="add mod">
          <ac:chgData name="Cesare Consonni" userId="fedead0d1e623ed9" providerId="LiveId" clId="{FE51072A-0D7E-44A9-B831-7AB2E989AE8F}" dt="2021-07-20T12:48:12.026" v="6100" actId="2711"/>
          <ac:spMkLst>
            <pc:docMk/>
            <pc:sldMk cId="1723334254" sldId="416"/>
            <ac:spMk id="24" creationId="{D88CC6C0-2AA3-437B-8604-3CB482B9CE79}"/>
          </ac:spMkLst>
        </pc:spChg>
        <pc:spChg chg="del">
          <ac:chgData name="Cesare Consonni" userId="fedead0d1e623ed9" providerId="LiveId" clId="{FE51072A-0D7E-44A9-B831-7AB2E989AE8F}" dt="2021-07-20T11:38:18.368" v="5965" actId="478"/>
          <ac:spMkLst>
            <pc:docMk/>
            <pc:sldMk cId="1723334254" sldId="416"/>
            <ac:spMk id="25" creationId="{89C6B917-4A71-44EC-8A54-44CEFC37FF2C}"/>
          </ac:spMkLst>
        </pc:spChg>
        <pc:spChg chg="add mod">
          <ac:chgData name="Cesare Consonni" userId="fedead0d1e623ed9" providerId="LiveId" clId="{FE51072A-0D7E-44A9-B831-7AB2E989AE8F}" dt="2021-07-20T12:48:15.042" v="6101" actId="2711"/>
          <ac:spMkLst>
            <pc:docMk/>
            <pc:sldMk cId="1723334254" sldId="416"/>
            <ac:spMk id="26" creationId="{9ABE9FC9-D9FF-4F89-8A6A-75DFEBA02888}"/>
          </ac:spMkLst>
        </pc:spChg>
        <pc:spChg chg="del">
          <ac:chgData name="Cesare Consonni" userId="fedead0d1e623ed9" providerId="LiveId" clId="{FE51072A-0D7E-44A9-B831-7AB2E989AE8F}" dt="2021-07-20T11:38:16.533" v="5963" actId="478"/>
          <ac:spMkLst>
            <pc:docMk/>
            <pc:sldMk cId="1723334254" sldId="416"/>
            <ac:spMk id="27" creationId="{3077BB33-6871-463B-8075-9B3559567E2C}"/>
          </ac:spMkLst>
        </pc:spChg>
        <pc:spChg chg="add mod">
          <ac:chgData name="Cesare Consonni" userId="fedead0d1e623ed9" providerId="LiveId" clId="{FE51072A-0D7E-44A9-B831-7AB2E989AE8F}" dt="2021-07-20T12:52:19.265" v="6373" actId="14100"/>
          <ac:spMkLst>
            <pc:docMk/>
            <pc:sldMk cId="1723334254" sldId="416"/>
            <ac:spMk id="27" creationId="{DEEFAE81-7C4F-4110-952D-A60F71E2B75F}"/>
          </ac:spMkLst>
        </pc:spChg>
        <pc:spChg chg="del">
          <ac:chgData name="Cesare Consonni" userId="fedead0d1e623ed9" providerId="LiveId" clId="{FE51072A-0D7E-44A9-B831-7AB2E989AE8F}" dt="2021-07-20T11:38:16.533" v="5963" actId="478"/>
          <ac:spMkLst>
            <pc:docMk/>
            <pc:sldMk cId="1723334254" sldId="416"/>
            <ac:spMk id="28" creationId="{72F5B252-CAA5-4E16-B2E7-F71C3DA3ADC8}"/>
          </ac:spMkLst>
        </pc:spChg>
        <pc:spChg chg="del">
          <ac:chgData name="Cesare Consonni" userId="fedead0d1e623ed9" providerId="LiveId" clId="{FE51072A-0D7E-44A9-B831-7AB2E989AE8F}" dt="2021-07-20T11:38:16.533" v="5963" actId="478"/>
          <ac:spMkLst>
            <pc:docMk/>
            <pc:sldMk cId="1723334254" sldId="416"/>
            <ac:spMk id="29" creationId="{C20F5804-1B26-4237-9714-AF07D5B87A98}"/>
          </ac:spMkLst>
        </pc:spChg>
        <pc:spChg chg="add mod">
          <ac:chgData name="Cesare Consonni" userId="fedead0d1e623ed9" providerId="LiveId" clId="{FE51072A-0D7E-44A9-B831-7AB2E989AE8F}" dt="2021-07-20T12:48:17.742" v="6102" actId="2711"/>
          <ac:spMkLst>
            <pc:docMk/>
            <pc:sldMk cId="1723334254" sldId="416"/>
            <ac:spMk id="30" creationId="{A5EBEA16-0F28-43F5-9A2A-A0ABC384B22F}"/>
          </ac:spMkLst>
        </pc:spChg>
        <pc:spChg chg="add mod">
          <ac:chgData name="Cesare Consonni" userId="fedead0d1e623ed9" providerId="LiveId" clId="{FE51072A-0D7E-44A9-B831-7AB2E989AE8F}" dt="2021-07-20T12:52:11.559" v="6370" actId="1076"/>
          <ac:spMkLst>
            <pc:docMk/>
            <pc:sldMk cId="1723334254" sldId="416"/>
            <ac:spMk id="32" creationId="{3466DF4A-BD50-49E2-AEB8-752FE38A9461}"/>
          </ac:spMkLst>
        </pc:spChg>
        <pc:spChg chg="del">
          <ac:chgData name="Cesare Consonni" userId="fedead0d1e623ed9" providerId="LiveId" clId="{FE51072A-0D7E-44A9-B831-7AB2E989AE8F}" dt="2021-07-20T11:38:16.533" v="5963" actId="478"/>
          <ac:spMkLst>
            <pc:docMk/>
            <pc:sldMk cId="1723334254" sldId="416"/>
            <ac:spMk id="32" creationId="{412CB461-47C0-4B46-A8C3-226391A5C9F2}"/>
          </ac:spMkLst>
        </pc:spChg>
        <pc:spChg chg="add mod">
          <ac:chgData name="Cesare Consonni" userId="fedead0d1e623ed9" providerId="LiveId" clId="{FE51072A-0D7E-44A9-B831-7AB2E989AE8F}" dt="2021-07-20T12:52:27.646" v="6391" actId="20577"/>
          <ac:spMkLst>
            <pc:docMk/>
            <pc:sldMk cId="1723334254" sldId="416"/>
            <ac:spMk id="34" creationId="{5B5B4CD8-98C0-4208-B757-18E02219BB5B}"/>
          </ac:spMkLst>
        </pc:spChg>
        <pc:spChg chg="del mod">
          <ac:chgData name="Cesare Consonni" userId="fedead0d1e623ed9" providerId="LiveId" clId="{FE51072A-0D7E-44A9-B831-7AB2E989AE8F}" dt="2021-07-20T11:38:10.229" v="5958" actId="478"/>
          <ac:spMkLst>
            <pc:docMk/>
            <pc:sldMk cId="1723334254" sldId="416"/>
            <ac:spMk id="37" creationId="{40A9B4D1-EA30-4C72-9616-57AD357A34CB}"/>
          </ac:spMkLst>
        </pc:spChg>
        <pc:spChg chg="del">
          <ac:chgData name="Cesare Consonni" userId="fedead0d1e623ed9" providerId="LiveId" clId="{FE51072A-0D7E-44A9-B831-7AB2E989AE8F}" dt="2021-07-20T11:38:07.561" v="5954" actId="478"/>
          <ac:spMkLst>
            <pc:docMk/>
            <pc:sldMk cId="1723334254" sldId="416"/>
            <ac:spMk id="38" creationId="{8650F000-C2CA-4544-8ECD-8FD1EFA658A5}"/>
          </ac:spMkLst>
        </pc:spChg>
        <pc:spChg chg="del">
          <ac:chgData name="Cesare Consonni" userId="fedead0d1e623ed9" providerId="LiveId" clId="{FE51072A-0D7E-44A9-B831-7AB2E989AE8F}" dt="2021-07-20T11:38:12.602" v="5960" actId="478"/>
          <ac:spMkLst>
            <pc:docMk/>
            <pc:sldMk cId="1723334254" sldId="416"/>
            <ac:spMk id="39" creationId="{D4C8F68B-ABC5-4505-8BE5-67AD8B964438}"/>
          </ac:spMkLst>
        </pc:spChg>
        <pc:spChg chg="del">
          <ac:chgData name="Cesare Consonni" userId="fedead0d1e623ed9" providerId="LiveId" clId="{FE51072A-0D7E-44A9-B831-7AB2E989AE8F}" dt="2021-07-20T11:38:05.731" v="5953" actId="478"/>
          <ac:spMkLst>
            <pc:docMk/>
            <pc:sldMk cId="1723334254" sldId="416"/>
            <ac:spMk id="67" creationId="{1FF53AC3-3033-4FEA-8560-8581459F7E62}"/>
          </ac:spMkLst>
        </pc:spChg>
        <pc:spChg chg="del">
          <ac:chgData name="Cesare Consonni" userId="fedead0d1e623ed9" providerId="LiveId" clId="{FE51072A-0D7E-44A9-B831-7AB2E989AE8F}" dt="2021-07-20T11:38:05.042" v="5952" actId="478"/>
          <ac:spMkLst>
            <pc:docMk/>
            <pc:sldMk cId="1723334254" sldId="416"/>
            <ac:spMk id="68" creationId="{685E1463-1465-41F6-A094-145BACF689E0}"/>
          </ac:spMkLst>
        </pc:spChg>
        <pc:spChg chg="del">
          <ac:chgData name="Cesare Consonni" userId="fedead0d1e623ed9" providerId="LiveId" clId="{FE51072A-0D7E-44A9-B831-7AB2E989AE8F}" dt="2021-07-20T11:38:03.724" v="5951" actId="478"/>
          <ac:spMkLst>
            <pc:docMk/>
            <pc:sldMk cId="1723334254" sldId="416"/>
            <ac:spMk id="69" creationId="{5DD8DC38-E0D8-4A02-BDA7-7455EFE5C5DD}"/>
          </ac:spMkLst>
        </pc:spChg>
        <pc:picChg chg="add mod">
          <ac:chgData name="Cesare Consonni" userId="fedead0d1e623ed9" providerId="LiveId" clId="{FE51072A-0D7E-44A9-B831-7AB2E989AE8F}" dt="2021-07-20T11:41:18.943" v="5997" actId="1076"/>
          <ac:picMkLst>
            <pc:docMk/>
            <pc:sldMk cId="1723334254" sldId="416"/>
            <ac:picMk id="6" creationId="{CF89AD17-C049-4CAA-B443-53DA1FD43D5A}"/>
          </ac:picMkLst>
        </pc:picChg>
        <pc:picChg chg="del">
          <ac:chgData name="Cesare Consonni" userId="fedead0d1e623ed9" providerId="LiveId" clId="{FE51072A-0D7E-44A9-B831-7AB2E989AE8F}" dt="2021-07-20T11:38:08.756" v="5955" actId="478"/>
          <ac:picMkLst>
            <pc:docMk/>
            <pc:sldMk cId="1723334254" sldId="416"/>
            <ac:picMk id="9" creationId="{73B147A0-0B47-4C5B-8064-3DF16D03A348}"/>
          </ac:picMkLst>
        </pc:picChg>
        <pc:picChg chg="del">
          <ac:chgData name="Cesare Consonni" userId="fedead0d1e623ed9" providerId="LiveId" clId="{FE51072A-0D7E-44A9-B831-7AB2E989AE8F}" dt="2021-07-20T11:38:09.194" v="5956" actId="478"/>
          <ac:picMkLst>
            <pc:docMk/>
            <pc:sldMk cId="1723334254" sldId="416"/>
            <ac:picMk id="14" creationId="{6FDFEDCA-69CD-4D37-95F1-4D962295509C}"/>
          </ac:picMkLst>
        </pc:picChg>
        <pc:picChg chg="del">
          <ac:chgData name="Cesare Consonni" userId="fedead0d1e623ed9" providerId="LiveId" clId="{FE51072A-0D7E-44A9-B831-7AB2E989AE8F}" dt="2021-07-20T11:38:11.028" v="5959" actId="478"/>
          <ac:picMkLst>
            <pc:docMk/>
            <pc:sldMk cId="1723334254" sldId="416"/>
            <ac:picMk id="35" creationId="{8B32E1A0-211D-43F3-9AC3-1910B458F849}"/>
          </ac:picMkLst>
        </pc:picChg>
        <pc:cxnChg chg="add mod">
          <ac:chgData name="Cesare Consonni" userId="fedead0d1e623ed9" providerId="LiveId" clId="{FE51072A-0D7E-44A9-B831-7AB2E989AE8F}" dt="2021-07-20T12:47:12.521" v="6069" actId="14100"/>
          <ac:cxnSpMkLst>
            <pc:docMk/>
            <pc:sldMk cId="1723334254" sldId="416"/>
            <ac:cxnSpMk id="5" creationId="{B5818E56-029B-444E-BA9A-329BCDDFE559}"/>
          </ac:cxnSpMkLst>
        </pc:cxnChg>
        <pc:cxnChg chg="add mod">
          <ac:chgData name="Cesare Consonni" userId="fedead0d1e623ed9" providerId="LiveId" clId="{FE51072A-0D7E-44A9-B831-7AB2E989AE8F}" dt="2021-07-20T12:47:27.270" v="6071" actId="108"/>
          <ac:cxnSpMkLst>
            <pc:docMk/>
            <pc:sldMk cId="1723334254" sldId="416"/>
            <ac:cxnSpMk id="8" creationId="{CFB006FE-4C9F-44DB-AE64-0A6FC0F13E4A}"/>
          </ac:cxnSpMkLst>
        </pc:cxnChg>
        <pc:cxnChg chg="add mod">
          <ac:chgData name="Cesare Consonni" userId="fedead0d1e623ed9" providerId="LiveId" clId="{FE51072A-0D7E-44A9-B831-7AB2E989AE8F}" dt="2021-07-20T12:47:29.610" v="6072" actId="108"/>
          <ac:cxnSpMkLst>
            <pc:docMk/>
            <pc:sldMk cId="1723334254" sldId="416"/>
            <ac:cxnSpMk id="10" creationId="{0B46F7E6-2CBB-4D09-8FEC-9FEC9D2575F3}"/>
          </ac:cxnSpMkLst>
        </pc:cxnChg>
        <pc:cxnChg chg="add del mod">
          <ac:chgData name="Cesare Consonni" userId="fedead0d1e623ed9" providerId="LiveId" clId="{FE51072A-0D7E-44A9-B831-7AB2E989AE8F}" dt="2021-07-20T12:47:08.693" v="6068" actId="478"/>
          <ac:cxnSpMkLst>
            <pc:docMk/>
            <pc:sldMk cId="1723334254" sldId="416"/>
            <ac:cxnSpMk id="12" creationId="{D8387DA3-0061-40BC-ACEB-4F6B9A2B6C90}"/>
          </ac:cxnSpMkLst>
        </pc:cxnChg>
        <pc:cxnChg chg="add mod">
          <ac:chgData name="Cesare Consonni" userId="fedead0d1e623ed9" providerId="LiveId" clId="{FE51072A-0D7E-44A9-B831-7AB2E989AE8F}" dt="2021-07-20T12:47:32.706" v="6073" actId="108"/>
          <ac:cxnSpMkLst>
            <pc:docMk/>
            <pc:sldMk cId="1723334254" sldId="416"/>
            <ac:cxnSpMk id="15" creationId="{9001713C-89B8-48F2-80F9-ED20DC9489B9}"/>
          </ac:cxnSpMkLst>
        </pc:cxnChg>
        <pc:cxnChg chg="add del">
          <ac:chgData name="Cesare Consonni" userId="fedead0d1e623ed9" providerId="LiveId" clId="{FE51072A-0D7E-44A9-B831-7AB2E989AE8F}" dt="2021-07-20T12:50:37.640" v="6307" actId="478"/>
          <ac:cxnSpMkLst>
            <pc:docMk/>
            <pc:sldMk cId="1723334254" sldId="416"/>
            <ac:cxnSpMk id="20" creationId="{7947B336-CAC3-498B-AA91-D23E2BE13914}"/>
          </ac:cxnSpMkLst>
        </pc:cxnChg>
        <pc:cxnChg chg="add mod">
          <ac:chgData name="Cesare Consonni" userId="fedead0d1e623ed9" providerId="LiveId" clId="{FE51072A-0D7E-44A9-B831-7AB2E989AE8F}" dt="2021-07-20T12:52:13.651" v="6371" actId="14100"/>
          <ac:cxnSpMkLst>
            <pc:docMk/>
            <pc:sldMk cId="1723334254" sldId="416"/>
            <ac:cxnSpMk id="28" creationId="{AD8B020A-9EDC-4A94-B912-FCE902838EEB}"/>
          </ac:cxnSpMkLst>
        </pc:cxnChg>
        <pc:cxnChg chg="add mod">
          <ac:chgData name="Cesare Consonni" userId="fedead0d1e623ed9" providerId="LiveId" clId="{FE51072A-0D7E-44A9-B831-7AB2E989AE8F}" dt="2021-07-20T12:51:59.039" v="6365" actId="108"/>
          <ac:cxnSpMkLst>
            <pc:docMk/>
            <pc:sldMk cId="1723334254" sldId="416"/>
            <ac:cxnSpMk id="31" creationId="{7BF27847-7729-4798-A95F-C18202CC857A}"/>
          </ac:cxnSpMkLst>
        </pc:cxnChg>
        <pc:cxnChg chg="del mod">
          <ac:chgData name="Cesare Consonni" userId="fedead0d1e623ed9" providerId="LiveId" clId="{FE51072A-0D7E-44A9-B831-7AB2E989AE8F}" dt="2021-07-20T11:38:17.103" v="5964" actId="478"/>
          <ac:cxnSpMkLst>
            <pc:docMk/>
            <pc:sldMk cId="1723334254" sldId="416"/>
            <ac:cxnSpMk id="43" creationId="{1B0F47D5-4C24-4A87-96CC-3CA3EAE19DC2}"/>
          </ac:cxnSpMkLst>
        </pc:cxnChg>
        <pc:cxnChg chg="del mod">
          <ac:chgData name="Cesare Consonni" userId="fedead0d1e623ed9" providerId="LiveId" clId="{FE51072A-0D7E-44A9-B831-7AB2E989AE8F}" dt="2021-07-20T11:38:14.527" v="5962" actId="478"/>
          <ac:cxnSpMkLst>
            <pc:docMk/>
            <pc:sldMk cId="1723334254" sldId="416"/>
            <ac:cxnSpMk id="44" creationId="{F5055A0B-C631-4B07-A0FE-C0232C1FE3A2}"/>
          </ac:cxnSpMkLst>
        </pc:cxnChg>
        <pc:cxnChg chg="del mod">
          <ac:chgData name="Cesare Consonni" userId="fedead0d1e623ed9" providerId="LiveId" clId="{FE51072A-0D7E-44A9-B831-7AB2E989AE8F}" dt="2021-07-20T11:38:16.533" v="5963" actId="478"/>
          <ac:cxnSpMkLst>
            <pc:docMk/>
            <pc:sldMk cId="1723334254" sldId="416"/>
            <ac:cxnSpMk id="47" creationId="{4204F2FA-A55E-40FC-AB95-4BE326444C87}"/>
          </ac:cxnSpMkLst>
        </pc:cxnChg>
        <pc:cxnChg chg="del mod">
          <ac:chgData name="Cesare Consonni" userId="fedead0d1e623ed9" providerId="LiveId" clId="{FE51072A-0D7E-44A9-B831-7AB2E989AE8F}" dt="2021-07-20T11:38:16.533" v="5963" actId="478"/>
          <ac:cxnSpMkLst>
            <pc:docMk/>
            <pc:sldMk cId="1723334254" sldId="416"/>
            <ac:cxnSpMk id="64" creationId="{0BE121A1-EBB2-44F5-A916-DC4F456FA92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35CF8-6945-4B25-B73E-3ECFC9B3D1D4}" type="datetimeFigureOut">
              <a:rPr lang="it-IT" smtClean="0"/>
              <a:t>22/07/2021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6B65-873D-4D82-92F7-0C19CD5013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6076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31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214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23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689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6369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64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91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924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58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875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6B65-873D-4D82-92F7-0C19CD5013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9029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Y:\IMMAGINE _COORDINATA_2014\PPT\loghi_PNG\01_polimi_centrato_BN_negativo_outli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4" y="296906"/>
            <a:ext cx="1442830" cy="82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ttangolo 125"/>
          <p:cNvSpPr/>
          <p:nvPr userDrawn="1"/>
        </p:nvSpPr>
        <p:spPr>
          <a:xfrm>
            <a:off x="0" y="1375638"/>
            <a:ext cx="9144000" cy="3767867"/>
          </a:xfrm>
          <a:prstGeom prst="rect">
            <a:avLst/>
          </a:prstGeom>
          <a:solidFill>
            <a:srgbClr val="1A41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it-IT" sz="24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38487" y="1376363"/>
            <a:ext cx="9036647" cy="135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5253149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 userDrawn="1"/>
        </p:nvSpPr>
        <p:spPr>
          <a:xfrm>
            <a:off x="-3870" y="4844466"/>
            <a:ext cx="9144000" cy="306181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93563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728FA5"/>
                </a:solidFill>
                <a:latin typeface="Century Gothic" panose="020B0502020202020204" pitchFamily="34" charset="0"/>
                <a:cs typeface="Arial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901338"/>
            <a:ext cx="8323726" cy="3693285"/>
          </a:xfrm>
        </p:spPr>
        <p:txBody>
          <a:bodyPr>
            <a:normAutofit/>
          </a:bodyPr>
          <a:lstStyle>
            <a:lvl1pPr marL="182563" indent="-182563">
              <a:buNone/>
              <a:defRPr sz="1600">
                <a:latin typeface="Century Gothic" panose="020B0502020202020204" pitchFamily="34" charset="0"/>
                <a:cs typeface="Arial" pitchFamily="34" charset="0"/>
              </a:defRPr>
            </a:lvl1pPr>
            <a:lvl2pPr marL="447675" indent="-192088">
              <a:buFont typeface="Arial" panose="020B0604020202020204" pitchFamily="34" charset="0"/>
              <a:buChar char="•"/>
              <a:defRPr sz="1600">
                <a:latin typeface="Century Gothic" panose="020B0502020202020204" pitchFamily="34" charset="0"/>
                <a:cs typeface="Arial" pitchFamily="34" charset="0"/>
              </a:defRPr>
            </a:lvl2pPr>
            <a:lvl3pPr marL="720725" indent="-182563">
              <a:defRPr sz="1600">
                <a:latin typeface="Century Gothic" panose="020B0502020202020204" pitchFamily="34" charset="0"/>
                <a:cs typeface="Arial" pitchFamily="34" charset="0"/>
              </a:defRPr>
            </a:lvl3pPr>
            <a:lvl4pPr>
              <a:defRPr sz="1600">
                <a:latin typeface="Century Gothic" panose="020B0502020202020204" pitchFamily="34" charset="0"/>
                <a:cs typeface="Arial" pitchFamily="34" charset="0"/>
              </a:defRPr>
            </a:lvl4pPr>
            <a:lvl5pPr>
              <a:defRPr sz="1600">
                <a:latin typeface="Century Gothic" panose="020B0502020202020204" pitchFamily="34" charset="0"/>
                <a:cs typeface="Arial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2051" name="Picture 3" descr="Y:\IMMAGINE _COORDINATA_2014\PPT\loghi_PNG\03_Polimi_bandiera-1riga_BN_negativo_outli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60939"/>
            <a:ext cx="1491762" cy="26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30648" y="487861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C34303B-C01F-4685-A19D-2C2BA5EBEA18}" type="slidenum">
              <a:rPr lang="it-IT" sz="9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‹N›</a:t>
            </a:fld>
            <a:endParaRPr lang="it-IT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64886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C586E-0F2A-47A1-BB59-8D1D41E61AD0}" type="datetimeFigureOut">
              <a:rPr lang="it-IT" smtClean="0"/>
              <a:t>22/07/2021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54EA9-911B-4346-905F-2B07563BC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93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microsoft.com/office/2017/04/relationships/track" Target="../media/track1.vtt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451280"/>
            <a:ext cx="2342054" cy="542461"/>
          </a:xfrm>
          <a:prstGeom prst="rect">
            <a:avLst/>
          </a:prstGeom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75663" y="1779662"/>
            <a:ext cx="8992673" cy="1944215"/>
          </a:xfrm>
        </p:spPr>
        <p:txBody>
          <a:bodyPr>
            <a:noAutofit/>
          </a:bodyPr>
          <a:lstStyle/>
          <a:p>
            <a:pPr algn="ctr">
              <a:spcBef>
                <a:spcPts val="1600"/>
              </a:spcBef>
            </a:pPr>
            <a:r>
              <a:rPr lang="en-US" sz="4000" dirty="0">
                <a:solidFill>
                  <a:schemeClr val="bg1"/>
                </a:solidFill>
              </a:rPr>
              <a:t>A Modular Architecture For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Autonomous Robots</a:t>
            </a:r>
            <a:br>
              <a:rPr lang="it-IT" sz="2800" dirty="0">
                <a:solidFill>
                  <a:schemeClr val="bg1"/>
                </a:solidFill>
              </a:rPr>
            </a:br>
            <a:br>
              <a:rPr lang="it-IT" sz="3600" b="0" dirty="0">
                <a:solidFill>
                  <a:schemeClr val="bg1"/>
                </a:solidFill>
              </a:rPr>
            </a:br>
            <a:r>
              <a:rPr lang="it-IT" sz="2400" b="0" dirty="0">
                <a:solidFill>
                  <a:schemeClr val="bg1"/>
                </a:solidFill>
              </a:rPr>
              <a:t>Cesare Consonni</a:t>
            </a:r>
            <a:br>
              <a:rPr lang="it-IT" sz="2400" b="0" i="1" dirty="0">
                <a:solidFill>
                  <a:schemeClr val="bg1"/>
                </a:solidFill>
              </a:rPr>
            </a:br>
            <a:endParaRPr lang="it-IT" sz="2000" b="0" i="1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1" y="90457"/>
            <a:ext cx="2934765" cy="1238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B28F83-B8B3-4E16-B24D-9B94398CFBFA}"/>
              </a:ext>
            </a:extLst>
          </p:cNvPr>
          <p:cNvSpPr txBox="1"/>
          <p:nvPr/>
        </p:nvSpPr>
        <p:spPr>
          <a:xfrm>
            <a:off x="5652120" y="4045889"/>
            <a:ext cx="334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Advisor: Prof. Andrea </a:t>
            </a:r>
            <a:r>
              <a:rPr lang="en-US" dirty="0" err="1">
                <a:solidFill>
                  <a:schemeClr val="bg1"/>
                </a:solidFill>
              </a:rPr>
              <a:t>Bonarini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51305"/>
      </p:ext>
    </p:extLst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48A1-0E1F-4253-BBD4-74788126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Svolgimento</a:t>
            </a:r>
            <a:r>
              <a:rPr lang="en-US" dirty="0"/>
              <a:t> </a:t>
            </a:r>
            <a:r>
              <a:rPr lang="en-US" dirty="0" err="1"/>
              <a:t>attività</a:t>
            </a:r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347F2686-96A3-4481-AF05-E9BBC22664A4}"/>
              </a:ext>
            </a:extLst>
          </p:cNvPr>
          <p:cNvSpPr/>
          <p:nvPr/>
        </p:nvSpPr>
        <p:spPr>
          <a:xfrm>
            <a:off x="504054" y="3036362"/>
            <a:ext cx="828599" cy="828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9C6B917-4A71-44EC-8A54-44CEFC37FF2C}"/>
              </a:ext>
            </a:extLst>
          </p:cNvPr>
          <p:cNvSpPr txBox="1"/>
          <p:nvPr/>
        </p:nvSpPr>
        <p:spPr>
          <a:xfrm>
            <a:off x="529174" y="3267565"/>
            <a:ext cx="77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Rule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3077BB33-6871-463B-8075-9B3559567E2C}"/>
              </a:ext>
            </a:extLst>
          </p:cNvPr>
          <p:cNvSpPr/>
          <p:nvPr/>
        </p:nvSpPr>
        <p:spPr>
          <a:xfrm>
            <a:off x="504052" y="2028250"/>
            <a:ext cx="828599" cy="828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F5B252-CAA5-4E16-B2E7-F71C3DA3ADC8}"/>
              </a:ext>
            </a:extLst>
          </p:cNvPr>
          <p:cNvSpPr txBox="1"/>
          <p:nvPr/>
        </p:nvSpPr>
        <p:spPr>
          <a:xfrm>
            <a:off x="535523" y="2248179"/>
            <a:ext cx="77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Rule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20F5804-1B26-4237-9714-AF07D5B87A98}"/>
              </a:ext>
            </a:extLst>
          </p:cNvPr>
          <p:cNvSpPr/>
          <p:nvPr/>
        </p:nvSpPr>
        <p:spPr>
          <a:xfrm>
            <a:off x="504054" y="1020138"/>
            <a:ext cx="828599" cy="828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12CB461-47C0-4B46-A8C3-226391A5C9F2}"/>
              </a:ext>
            </a:extLst>
          </p:cNvPr>
          <p:cNvSpPr txBox="1"/>
          <p:nvPr/>
        </p:nvSpPr>
        <p:spPr>
          <a:xfrm>
            <a:off x="520778" y="1208757"/>
            <a:ext cx="77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Gothic" panose="020B0502020202020204" pitchFamily="34" charset="0"/>
              </a:rPr>
              <a:t>Rule</a:t>
            </a:r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E7B583B-987C-445C-B4AC-894B06775D58}"/>
              </a:ext>
            </a:extLst>
          </p:cNvPr>
          <p:cNvSpPr/>
          <p:nvPr/>
        </p:nvSpPr>
        <p:spPr>
          <a:xfrm>
            <a:off x="2483768" y="1020138"/>
            <a:ext cx="3456384" cy="28937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3B147A0-0B47-4C5B-8064-3DF16D03A3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8193" y="1998541"/>
            <a:ext cx="795695" cy="7985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FDFEDCA-69CD-4D37-95F1-4D962295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103303"/>
            <a:ext cx="1070714" cy="94240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8B32E1A0-211D-43F3-9AC3-1910B458F84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31997" y="2937662"/>
            <a:ext cx="1232056" cy="77155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0A9B4D1-EA30-4C72-9616-57AD357A34CB}"/>
              </a:ext>
            </a:extLst>
          </p:cNvPr>
          <p:cNvSpPr txBox="1"/>
          <p:nvPr/>
        </p:nvSpPr>
        <p:spPr>
          <a:xfrm>
            <a:off x="3641253" y="13382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Lettura Script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650F000-C2CA-4544-8ECD-8FD1EFA658A5}"/>
              </a:ext>
            </a:extLst>
          </p:cNvPr>
          <p:cNvSpPr txBox="1"/>
          <p:nvPr/>
        </p:nvSpPr>
        <p:spPr>
          <a:xfrm>
            <a:off x="3626569" y="223235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Update Mappa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4C8F68B-ABC5-4505-8BE5-67AD8B964438}"/>
              </a:ext>
            </a:extLst>
          </p:cNvPr>
          <p:cNvSpPr txBox="1"/>
          <p:nvPr/>
        </p:nvSpPr>
        <p:spPr>
          <a:xfrm>
            <a:off x="3626569" y="3138771"/>
            <a:ext cx="229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Comando attuatori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3" name="Connettore a gomito 42">
            <a:extLst>
              <a:ext uri="{FF2B5EF4-FFF2-40B4-BE49-F238E27FC236}">
                <a16:creationId xmlns:a16="http://schemas.microsoft.com/office/drawing/2014/main" id="{1B0F47D5-4C24-4A87-96CC-3CA3EAE19DC2}"/>
              </a:ext>
            </a:extLst>
          </p:cNvPr>
          <p:cNvCxnSpPr>
            <a:cxnSpLocks/>
            <a:stCxn id="3" idx="0"/>
            <a:endCxn id="29" idx="0"/>
          </p:cNvCxnSpPr>
          <p:nvPr/>
        </p:nvCxnSpPr>
        <p:spPr>
          <a:xfrm rot="16200000" flipV="1">
            <a:off x="2565157" y="-626665"/>
            <a:ext cx="12700" cy="3293606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F5055A0B-C631-4B07-A0FE-C0232C1FE3A2}"/>
              </a:ext>
            </a:extLst>
          </p:cNvPr>
          <p:cNvCxnSpPr>
            <a:cxnSpLocks/>
            <a:stCxn id="25" idx="2"/>
            <a:endCxn id="3" idx="2"/>
          </p:cNvCxnSpPr>
          <p:nvPr/>
        </p:nvCxnSpPr>
        <p:spPr>
          <a:xfrm rot="16200000" flipH="1">
            <a:off x="2565156" y="2267092"/>
            <a:ext cx="12700" cy="3293607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a gomito 46">
            <a:extLst>
              <a:ext uri="{FF2B5EF4-FFF2-40B4-BE49-F238E27FC236}">
                <a16:creationId xmlns:a16="http://schemas.microsoft.com/office/drawing/2014/main" id="{4204F2FA-A55E-40FC-AB95-4BE326444C87}"/>
              </a:ext>
            </a:extLst>
          </p:cNvPr>
          <p:cNvCxnSpPr>
            <a:cxnSpLocks/>
            <a:stCxn id="29" idx="4"/>
            <a:endCxn id="27" idx="0"/>
          </p:cNvCxnSpPr>
          <p:nvPr/>
        </p:nvCxnSpPr>
        <p:spPr>
          <a:xfrm rot="5400000">
            <a:off x="828597" y="1938492"/>
            <a:ext cx="179513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a gomito 63">
            <a:extLst>
              <a:ext uri="{FF2B5EF4-FFF2-40B4-BE49-F238E27FC236}">
                <a16:creationId xmlns:a16="http://schemas.microsoft.com/office/drawing/2014/main" id="{0BE121A1-EBB2-44F5-A916-DC4F456FA921}"/>
              </a:ext>
            </a:extLst>
          </p:cNvPr>
          <p:cNvCxnSpPr>
            <a:cxnSpLocks/>
            <a:stCxn id="27" idx="4"/>
            <a:endCxn id="23" idx="0"/>
          </p:cNvCxnSpPr>
          <p:nvPr/>
        </p:nvCxnSpPr>
        <p:spPr>
          <a:xfrm rot="16200000" flipH="1">
            <a:off x="828597" y="2946604"/>
            <a:ext cx="179513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FF53AC3-3033-4FEA-8560-8581459F7E62}"/>
              </a:ext>
            </a:extLst>
          </p:cNvPr>
          <p:cNvSpPr txBox="1"/>
          <p:nvPr/>
        </p:nvSpPr>
        <p:spPr>
          <a:xfrm>
            <a:off x="5999747" y="366987"/>
            <a:ext cx="3095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Quando invocata, una attività </a:t>
            </a:r>
            <a:r>
              <a:rPr lang="it-IT" b="1" dirty="0">
                <a:latin typeface="Century Gothic" panose="020B0502020202020204" pitchFamily="34" charset="0"/>
              </a:rPr>
              <a:t>costruisce </a:t>
            </a:r>
            <a:r>
              <a:rPr lang="it-IT" dirty="0">
                <a:latin typeface="Century Gothic" panose="020B0502020202020204" pitchFamily="34" charset="0"/>
              </a:rPr>
              <a:t>la sua </a:t>
            </a:r>
            <a:r>
              <a:rPr lang="it-IT" b="1" dirty="0" err="1">
                <a:latin typeface="Century Gothic" panose="020B0502020202020204" pitchFamily="34" charset="0"/>
              </a:rPr>
              <a:t>daisy</a:t>
            </a:r>
            <a:r>
              <a:rPr lang="it-IT" b="1" dirty="0">
                <a:latin typeface="Century Gothic" panose="020B0502020202020204" pitchFamily="34" charset="0"/>
              </a:rPr>
              <a:t>-chain </a:t>
            </a:r>
            <a:r>
              <a:rPr lang="it-IT" dirty="0">
                <a:latin typeface="Century Gothic" panose="020B0502020202020204" pitchFamily="34" charset="0"/>
              </a:rPr>
              <a:t>di regole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685E1463-1465-41F6-A094-145BACF689E0}"/>
              </a:ext>
            </a:extLst>
          </p:cNvPr>
          <p:cNvSpPr txBox="1"/>
          <p:nvPr/>
        </p:nvSpPr>
        <p:spPr>
          <a:xfrm>
            <a:off x="5978958" y="1649962"/>
            <a:ext cx="3095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La </a:t>
            </a:r>
            <a:r>
              <a:rPr lang="it-IT" b="1" dirty="0">
                <a:latin typeface="Century Gothic" panose="020B0502020202020204" pitchFamily="34" charset="0"/>
              </a:rPr>
              <a:t>mappa del mondo </a:t>
            </a:r>
            <a:r>
              <a:rPr lang="it-IT" dirty="0">
                <a:latin typeface="Century Gothic" panose="020B0502020202020204" pitchFamily="34" charset="0"/>
              </a:rPr>
              <a:t>(un messaggio di ROS) viene propagata lungo essa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5DD8DC38-E0D8-4A02-BDA7-7455EFE5C5DD}"/>
              </a:ext>
            </a:extLst>
          </p:cNvPr>
          <p:cNvSpPr txBox="1"/>
          <p:nvPr/>
        </p:nvSpPr>
        <p:spPr>
          <a:xfrm>
            <a:off x="5940152" y="2906196"/>
            <a:ext cx="30952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Un campo della mappa contiene il </a:t>
            </a:r>
            <a:r>
              <a:rPr lang="it-IT" b="1" dirty="0">
                <a:latin typeface="Century Gothic" panose="020B0502020202020204" pitchFamily="34" charset="0"/>
              </a:rPr>
              <a:t>prossimo blocco </a:t>
            </a:r>
            <a:r>
              <a:rPr lang="it-IT" dirty="0">
                <a:latin typeface="Century Gothic" panose="020B0502020202020204" pitchFamily="34" charset="0"/>
              </a:rPr>
              <a:t>di istruzioni da mandare agli attuatori, così che le regole possano modificarlo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17F9266-1457-43A7-B28F-4C9FB9123692}"/>
              </a:ext>
            </a:extLst>
          </p:cNvPr>
          <p:cNvSpPr txBox="1"/>
          <p:nvPr/>
        </p:nvSpPr>
        <p:spPr>
          <a:xfrm rot="16200000">
            <a:off x="1581865" y="200158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World Model</a:t>
            </a:r>
            <a:endParaRPr lang="en-GB" b="1" u="sng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9013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7" grpId="0" animBg="1"/>
      <p:bldP spid="28" grpId="0"/>
      <p:bldP spid="29" grpId="0" animBg="1"/>
      <p:bldP spid="32" grpId="0"/>
      <p:bldP spid="3" grpId="0" animBg="1"/>
      <p:bldP spid="37" grpId="0"/>
      <p:bldP spid="38" grpId="0"/>
      <p:bldP spid="39" grpId="0"/>
      <p:bldP spid="67" grpId="0"/>
      <p:bldP spid="68" grpId="0"/>
      <p:bldP spid="69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48A1-0E1F-4253-BBD4-74788126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Mappa</a:t>
            </a:r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E7B583B-987C-445C-B4AC-894B06775D58}"/>
              </a:ext>
            </a:extLst>
          </p:cNvPr>
          <p:cNvSpPr/>
          <p:nvPr/>
        </p:nvSpPr>
        <p:spPr>
          <a:xfrm>
            <a:off x="457200" y="798325"/>
            <a:ext cx="2602632" cy="543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Entità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88CC6C0-2AA3-437B-8604-3CB482B9CE79}"/>
              </a:ext>
            </a:extLst>
          </p:cNvPr>
          <p:cNvSpPr/>
          <p:nvPr/>
        </p:nvSpPr>
        <p:spPr>
          <a:xfrm>
            <a:off x="1043608" y="1439415"/>
            <a:ext cx="2016224" cy="543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Campo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ABE9FC9-D9FF-4F89-8A6A-75DFEBA02888}"/>
              </a:ext>
            </a:extLst>
          </p:cNvPr>
          <p:cNvSpPr/>
          <p:nvPr/>
        </p:nvSpPr>
        <p:spPr>
          <a:xfrm>
            <a:off x="1023697" y="2079312"/>
            <a:ext cx="2031112" cy="543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Campo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A5EBEA16-0F28-43F5-9A2A-A0ABC384B22F}"/>
              </a:ext>
            </a:extLst>
          </p:cNvPr>
          <p:cNvSpPr/>
          <p:nvPr/>
        </p:nvSpPr>
        <p:spPr>
          <a:xfrm>
            <a:off x="1043608" y="2721595"/>
            <a:ext cx="2031112" cy="543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Campo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89AD17-C049-4CAA-B443-53DA1FD43D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7541" y="3362685"/>
            <a:ext cx="1101000" cy="1183184"/>
          </a:xfrm>
          <a:prstGeom prst="rect">
            <a:avLst/>
          </a:prstGeom>
        </p:spPr>
      </p:pic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B5818E56-029B-444E-BA9A-329BCDDFE559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-455672" y="2481064"/>
            <a:ext cx="2612452" cy="333974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FB006FE-4C9F-44DB-AE64-0A6FC0F13E4A}"/>
              </a:ext>
            </a:extLst>
          </p:cNvPr>
          <p:cNvCxnSpPr>
            <a:stCxn id="24" idx="1"/>
          </p:cNvCxnSpPr>
          <p:nvPr/>
        </p:nvCxnSpPr>
        <p:spPr>
          <a:xfrm flipH="1">
            <a:off x="683567" y="1711165"/>
            <a:ext cx="36004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B46F7E6-2CBB-4D09-8FEC-9FEC9D2575F3}"/>
              </a:ext>
            </a:extLst>
          </p:cNvPr>
          <p:cNvCxnSpPr>
            <a:stCxn id="26" idx="1"/>
          </p:cNvCxnSpPr>
          <p:nvPr/>
        </p:nvCxnSpPr>
        <p:spPr>
          <a:xfrm flipH="1">
            <a:off x="683568" y="2351062"/>
            <a:ext cx="340129" cy="46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001713C-89B8-48F2-80F9-ED20DC9489B9}"/>
              </a:ext>
            </a:extLst>
          </p:cNvPr>
          <p:cNvCxnSpPr>
            <a:stCxn id="30" idx="1"/>
          </p:cNvCxnSpPr>
          <p:nvPr/>
        </p:nvCxnSpPr>
        <p:spPr>
          <a:xfrm flipH="1">
            <a:off x="683566" y="2993345"/>
            <a:ext cx="3600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B4A4A1A8-D7A6-4F87-9624-8249B752DF85}"/>
              </a:ext>
            </a:extLst>
          </p:cNvPr>
          <p:cNvSpPr/>
          <p:nvPr/>
        </p:nvSpPr>
        <p:spPr>
          <a:xfrm>
            <a:off x="3275856" y="1439415"/>
            <a:ext cx="648072" cy="19232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256442-FD21-4143-AF5D-1BA2849F8208}"/>
              </a:ext>
            </a:extLst>
          </p:cNvPr>
          <p:cNvSpPr txBox="1"/>
          <p:nvPr/>
        </p:nvSpPr>
        <p:spPr>
          <a:xfrm>
            <a:off x="1907704" y="3744977"/>
            <a:ext cx="187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Attributes</a:t>
            </a:r>
            <a:endParaRPr lang="en-GB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2A44E5C-84C0-44C0-9AAC-36908BB87D7E}"/>
              </a:ext>
            </a:extLst>
          </p:cNvPr>
          <p:cNvSpPr txBox="1"/>
          <p:nvPr/>
        </p:nvSpPr>
        <p:spPr>
          <a:xfrm>
            <a:off x="4067944" y="22163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entury Gothic" panose="020B0502020202020204" pitchFamily="34" charset="0"/>
              </a:rPr>
              <a:t>Fissi</a:t>
            </a:r>
            <a:r>
              <a:rPr lang="it-IT" dirty="0">
                <a:latin typeface="Century Gothic" panose="020B0502020202020204" pitchFamily="34" charset="0"/>
              </a:rPr>
              <a:t>, descrittori base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22" name="Parentesi graffa chiusa 21">
            <a:extLst>
              <a:ext uri="{FF2B5EF4-FFF2-40B4-BE49-F238E27FC236}">
                <a16:creationId xmlns:a16="http://schemas.microsoft.com/office/drawing/2014/main" id="{9B5767A5-9C30-4791-A10F-E0207CA62986}"/>
              </a:ext>
            </a:extLst>
          </p:cNvPr>
          <p:cNvSpPr/>
          <p:nvPr/>
        </p:nvSpPr>
        <p:spPr>
          <a:xfrm>
            <a:off x="3290632" y="3541411"/>
            <a:ext cx="648072" cy="77646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D6C54E9-681F-428B-8052-B8AA61EF34ED}"/>
              </a:ext>
            </a:extLst>
          </p:cNvPr>
          <p:cNvSpPr txBox="1"/>
          <p:nvPr/>
        </p:nvSpPr>
        <p:spPr>
          <a:xfrm>
            <a:off x="4064431" y="360647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entury Gothic" panose="020B0502020202020204" pitchFamily="34" charset="0"/>
              </a:rPr>
              <a:t>Lista dinamica </a:t>
            </a:r>
            <a:r>
              <a:rPr lang="it-IT" dirty="0">
                <a:latin typeface="Century Gothic" panose="020B0502020202020204" pitchFamily="34" charset="0"/>
              </a:rPr>
              <a:t>di stringhe</a:t>
            </a:r>
          </a:p>
          <a:p>
            <a:r>
              <a:rPr lang="it-IT" dirty="0">
                <a:latin typeface="Century Gothic" panose="020B0502020202020204" pitchFamily="34" charset="0"/>
              </a:rPr>
              <a:t>editabili</a:t>
            </a:r>
            <a:r>
              <a:rPr lang="en-GB" dirty="0">
                <a:latin typeface="Century Gothic" panose="020B0502020202020204" pitchFamily="34" charset="0"/>
              </a:rPr>
              <a:t> a piacere</a:t>
            </a:r>
          </a:p>
        </p:txBody>
      </p:sp>
      <p:sp>
        <p:nvSpPr>
          <p:cNvPr id="21" name="Freccia a pentagono 20">
            <a:extLst>
              <a:ext uri="{FF2B5EF4-FFF2-40B4-BE49-F238E27FC236}">
                <a16:creationId xmlns:a16="http://schemas.microsoft.com/office/drawing/2014/main" id="{B830A1DA-76F2-4F1D-AD20-F27BB55A587D}"/>
              </a:ext>
            </a:extLst>
          </p:cNvPr>
          <p:cNvSpPr/>
          <p:nvPr/>
        </p:nvSpPr>
        <p:spPr>
          <a:xfrm flipH="1">
            <a:off x="3851920" y="440397"/>
            <a:ext cx="2160240" cy="5581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ID immutabile</a:t>
            </a:r>
            <a:endParaRPr lang="en-GB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DEEFAE81-7C4F-4110-952D-A60F71E2B75F}"/>
              </a:ext>
            </a:extLst>
          </p:cNvPr>
          <p:cNvSpPr/>
          <p:nvPr/>
        </p:nvSpPr>
        <p:spPr>
          <a:xfrm flipH="1">
            <a:off x="3851918" y="1103759"/>
            <a:ext cx="2186308" cy="5581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Alias variabile</a:t>
            </a:r>
            <a:endParaRPr lang="en-GB" dirty="0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AD8B020A-9EDC-4A94-B912-FCE902838EEB}"/>
              </a:ext>
            </a:extLst>
          </p:cNvPr>
          <p:cNvCxnSpPr>
            <a:cxnSpLocks/>
            <a:stCxn id="3" idx="3"/>
            <a:endCxn id="21" idx="3"/>
          </p:cNvCxnSpPr>
          <p:nvPr/>
        </p:nvCxnSpPr>
        <p:spPr>
          <a:xfrm flipV="1">
            <a:off x="3059832" y="719463"/>
            <a:ext cx="792088" cy="3506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BF27847-7729-4798-A95F-C18202CC857A}"/>
              </a:ext>
            </a:extLst>
          </p:cNvPr>
          <p:cNvCxnSpPr>
            <a:stCxn id="3" idx="3"/>
          </p:cNvCxnSpPr>
          <p:nvPr/>
        </p:nvCxnSpPr>
        <p:spPr>
          <a:xfrm>
            <a:off x="3059832" y="1070075"/>
            <a:ext cx="936104" cy="3693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rentesi graffa chiusa 31">
            <a:extLst>
              <a:ext uri="{FF2B5EF4-FFF2-40B4-BE49-F238E27FC236}">
                <a16:creationId xmlns:a16="http://schemas.microsoft.com/office/drawing/2014/main" id="{3466DF4A-BD50-49E2-AEB8-752FE38A9461}"/>
              </a:ext>
            </a:extLst>
          </p:cNvPr>
          <p:cNvSpPr/>
          <p:nvPr/>
        </p:nvSpPr>
        <p:spPr>
          <a:xfrm>
            <a:off x="6221207" y="378350"/>
            <a:ext cx="648072" cy="132765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B5B4CD8-98C0-4208-B757-18E02219BB5B}"/>
              </a:ext>
            </a:extLst>
          </p:cNvPr>
          <p:cNvSpPr txBox="1"/>
          <p:nvPr/>
        </p:nvSpPr>
        <p:spPr>
          <a:xfrm>
            <a:off x="6905283" y="85751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entury Gothic" panose="020B0502020202020204" pitchFamily="34" charset="0"/>
              </a:rPr>
              <a:t>Indirizzamento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33425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2" grpId="0" animBg="1"/>
      <p:bldP spid="23" grpId="0"/>
      <p:bldP spid="21" grpId="0" animBg="1"/>
      <p:bldP spid="27" grpId="0" animBg="1"/>
      <p:bldP spid="32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A0A008D-1AC8-488D-850C-EDAA54FA9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Test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6D180D6-4A2E-41A4-BE5B-3AC90C040A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2320" y="411510"/>
            <a:ext cx="864096" cy="160103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1453DC-F0D7-4EED-982B-57468DCAFD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897502" flipH="1" flipV="1">
            <a:off x="6394329" y="1439925"/>
            <a:ext cx="707860" cy="135077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806227-89E8-45A8-806A-9AA6675B4528}"/>
              </a:ext>
            </a:extLst>
          </p:cNvPr>
          <p:cNvSpPr txBox="1"/>
          <p:nvPr/>
        </p:nvSpPr>
        <p:spPr>
          <a:xfrm>
            <a:off x="7524328" y="20457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App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2052" name="Picture 4" descr="186,453 Foto Ingranaggi Meccanici, Immagini e Vettoriali">
            <a:extLst>
              <a:ext uri="{FF2B5EF4-FFF2-40B4-BE49-F238E27FC236}">
                <a16:creationId xmlns:a16="http://schemas.microsoft.com/office/drawing/2014/main" id="{8D50668C-324D-4664-9A6A-EC038EFE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15" y="1923759"/>
            <a:ext cx="1389692" cy="138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B2C7951-A698-4420-81B1-7967584226EE}"/>
              </a:ext>
            </a:extLst>
          </p:cNvPr>
          <p:cNvSpPr txBox="1"/>
          <p:nvPr/>
        </p:nvSpPr>
        <p:spPr>
          <a:xfrm>
            <a:off x="4589140" y="326288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Architettura</a:t>
            </a:r>
          </a:p>
        </p:txBody>
      </p:sp>
      <p:pic>
        <p:nvPicPr>
          <p:cNvPr id="3074" name="Picture 2" descr="Easy To Draw Xbox Controller - Novocom.top">
            <a:extLst>
              <a:ext uri="{FF2B5EF4-FFF2-40B4-BE49-F238E27FC236}">
                <a16:creationId xmlns:a16="http://schemas.microsoft.com/office/drawing/2014/main" id="{1F74B97A-341B-47F1-924A-A61AF2307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" t="-1587" r="50497" b="1587"/>
          <a:stretch/>
        </p:blipFill>
        <p:spPr bwMode="auto">
          <a:xfrm>
            <a:off x="7164288" y="3411920"/>
            <a:ext cx="1384172" cy="124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8D1DB19-0C9F-4961-ADAB-ACBD82F405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2702498" flipH="1">
            <a:off x="6458327" y="2633765"/>
            <a:ext cx="707860" cy="1350779"/>
          </a:xfrm>
          <a:prstGeom prst="rect">
            <a:avLst/>
          </a:prstGeom>
        </p:spPr>
      </p:pic>
      <p:sp>
        <p:nvSpPr>
          <p:cNvPr id="2" name="Freccia a sinistra 1">
            <a:extLst>
              <a:ext uri="{FF2B5EF4-FFF2-40B4-BE49-F238E27FC236}">
                <a16:creationId xmlns:a16="http://schemas.microsoft.com/office/drawing/2014/main" id="{4BDADC43-90E9-47E2-A2BA-8D94EA10494B}"/>
              </a:ext>
            </a:extLst>
          </p:cNvPr>
          <p:cNvSpPr/>
          <p:nvPr/>
        </p:nvSpPr>
        <p:spPr>
          <a:xfrm>
            <a:off x="3191834" y="2283718"/>
            <a:ext cx="1296144" cy="664206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76" name="Picture 4" descr="Robotic simulation scenarios with Gazebo and ROS">
            <a:extLst>
              <a:ext uri="{FF2B5EF4-FFF2-40B4-BE49-F238E27FC236}">
                <a16:creationId xmlns:a16="http://schemas.microsoft.com/office/drawing/2014/main" id="{F23044EF-F858-41D1-9AF7-CD4FA3722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5" r="28872"/>
          <a:stretch/>
        </p:blipFill>
        <p:spPr bwMode="auto">
          <a:xfrm>
            <a:off x="971600" y="1278906"/>
            <a:ext cx="1249119" cy="13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F5172B0-B3BB-4310-B95A-775B2DC13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8" y="2716427"/>
            <a:ext cx="2760809" cy="1831587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0BA5E01-5E4E-484F-8299-5C4F7FB579C9}"/>
              </a:ext>
            </a:extLst>
          </p:cNvPr>
          <p:cNvSpPr txBox="1"/>
          <p:nvPr/>
        </p:nvSpPr>
        <p:spPr>
          <a:xfrm>
            <a:off x="7192282" y="4522024"/>
            <a:ext cx="13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Controller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3078" name="Picture 6" descr="Coronavirus: immagini, foto stock e grafica vettoriale | Shutterstock">
            <a:extLst>
              <a:ext uri="{FF2B5EF4-FFF2-40B4-BE49-F238E27FC236}">
                <a16:creationId xmlns:a16="http://schemas.microsoft.com/office/drawing/2014/main" id="{B2DCC481-B17F-4610-B8B8-7142681AE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5237" r="71000" b="16731"/>
          <a:stretch/>
        </p:blipFill>
        <p:spPr bwMode="auto">
          <a:xfrm>
            <a:off x="1574324" y="71450"/>
            <a:ext cx="682439" cy="6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oronavirus: immagini, foto stock e grafica vettoriale | Shutterstock">
            <a:extLst>
              <a:ext uri="{FF2B5EF4-FFF2-40B4-BE49-F238E27FC236}">
                <a16:creationId xmlns:a16="http://schemas.microsoft.com/office/drawing/2014/main" id="{492BB4E6-77FB-4448-9827-0568B386D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5237" r="71000" b="16731"/>
          <a:stretch/>
        </p:blipFill>
        <p:spPr bwMode="auto">
          <a:xfrm>
            <a:off x="71819" y="595486"/>
            <a:ext cx="682439" cy="6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2FED9DB-87A9-4E9C-A88C-9B172A6EEBB6}"/>
              </a:ext>
            </a:extLst>
          </p:cNvPr>
          <p:cNvSpPr txBox="1"/>
          <p:nvPr/>
        </p:nvSpPr>
        <p:spPr>
          <a:xfrm>
            <a:off x="595540" y="4507527"/>
            <a:ext cx="206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u="sng" dirty="0">
                <a:latin typeface="Century Gothic" panose="020B0502020202020204" pitchFamily="34" charset="0"/>
              </a:rPr>
              <a:t>Il Robot Modellato</a:t>
            </a:r>
            <a:endParaRPr lang="en-GB" sz="1400" i="1" u="sng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3D677AB-96A0-4836-8943-C54A31DF4E86}"/>
              </a:ext>
            </a:extLst>
          </p:cNvPr>
          <p:cNvSpPr txBox="1"/>
          <p:nvPr/>
        </p:nvSpPr>
        <p:spPr>
          <a:xfrm>
            <a:off x="6102265" y="3685869"/>
            <a:ext cx="127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Bluetooth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2D3FBC5-F398-45A5-959A-8754336008A2}"/>
              </a:ext>
            </a:extLst>
          </p:cNvPr>
          <p:cNvSpPr txBox="1"/>
          <p:nvPr/>
        </p:nvSpPr>
        <p:spPr>
          <a:xfrm>
            <a:off x="6008523" y="1378243"/>
            <a:ext cx="127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130056772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-2021-07-22_17.15.28 (convert-video-online.com)">
            <a:hlinkClick r:id="" action="ppaction://media"/>
            <a:extLst>
              <a:ext uri="{FF2B5EF4-FFF2-40B4-BE49-F238E27FC236}">
                <a16:creationId xmlns:a16="http://schemas.microsoft.com/office/drawing/2014/main" id="{429939E6-8BB6-4C41-A6A2-0ABDCEC273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254"/>
                  <p14:fade out="1000"/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3131C1FB-3FA4-4AC5-B22E-62F7260010FB}" label="test3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6" y="267494"/>
            <a:ext cx="7812360" cy="41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9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A0A008D-1AC8-488D-850C-EDAA54FA9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Conclusioni</a:t>
            </a:r>
            <a:endParaRPr lang="en-US" alt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52EB8A-6929-4EEF-8357-B2FB92A1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699542"/>
            <a:ext cx="6696744" cy="365954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67CFE6-ACC8-454A-BCBE-AC00B7E241F3}"/>
              </a:ext>
            </a:extLst>
          </p:cNvPr>
          <p:cNvSpPr txBox="1"/>
          <p:nvPr/>
        </p:nvSpPr>
        <p:spPr>
          <a:xfrm>
            <a:off x="3203848" y="4366653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u="sng" dirty="0">
                <a:latin typeface="Century Gothic" panose="020B0502020202020204" pitchFamily="34" charset="0"/>
              </a:rPr>
              <a:t>Visione di insieme della Architettura</a:t>
            </a:r>
            <a:endParaRPr lang="en-GB" sz="1400" i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745496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5FD419-CA6A-4B85-B483-6440C5E2A1FC}"/>
              </a:ext>
            </a:extLst>
          </p:cNvPr>
          <p:cNvSpPr txBox="1"/>
          <p:nvPr/>
        </p:nvSpPr>
        <p:spPr>
          <a:xfrm>
            <a:off x="455378" y="91556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Sviluppare una architettura per svolgere una </a:t>
            </a:r>
            <a:r>
              <a:rPr lang="it-IT" b="1" dirty="0">
                <a:latin typeface="Century Gothic" panose="020B0502020202020204" pitchFamily="34" charset="0"/>
              </a:rPr>
              <a:t>sequenza di attività</a:t>
            </a:r>
            <a:r>
              <a:rPr lang="it-IT" dirty="0">
                <a:latin typeface="Century Gothic" panose="020B0502020202020204" pitchFamily="34" charset="0"/>
              </a:rPr>
              <a:t>: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2A08C43-78DD-48F9-AFBC-4AF11DA1D2C1}"/>
              </a:ext>
            </a:extLst>
          </p:cNvPr>
          <p:cNvSpPr txBox="1"/>
          <p:nvPr/>
        </p:nvSpPr>
        <p:spPr>
          <a:xfrm>
            <a:off x="457200" y="1461579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latin typeface="Century Gothic" panose="020B0502020202020204" pitchFamily="34" charset="0"/>
              </a:rPr>
              <a:t>Scritte in una maniera </a:t>
            </a:r>
            <a:r>
              <a:rPr lang="it-IT" b="1" dirty="0">
                <a:latin typeface="Century Gothic" panose="020B0502020202020204" pitchFamily="34" charset="0"/>
              </a:rPr>
              <a:t>semplice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AF9C47-4E7A-4407-A540-2F99EC4B3AF9}"/>
              </a:ext>
            </a:extLst>
          </p:cNvPr>
          <p:cNvSpPr txBox="1"/>
          <p:nvPr/>
        </p:nvSpPr>
        <p:spPr>
          <a:xfrm>
            <a:off x="455378" y="3162072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latin typeface="Century Gothic" panose="020B0502020202020204" pitchFamily="34" charset="0"/>
              </a:rPr>
              <a:t>In maniera </a:t>
            </a:r>
            <a:r>
              <a:rPr lang="it-IT" b="1" dirty="0">
                <a:latin typeface="Century Gothic" panose="020B0502020202020204" pitchFamily="34" charset="0"/>
              </a:rPr>
              <a:t>autonoma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F441B8-26CD-49A9-BE1E-CA4AC83A1A73}"/>
              </a:ext>
            </a:extLst>
          </p:cNvPr>
          <p:cNvSpPr txBox="1"/>
          <p:nvPr/>
        </p:nvSpPr>
        <p:spPr>
          <a:xfrm>
            <a:off x="455378" y="259611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>
                <a:latin typeface="Century Gothic" panose="020B0502020202020204" pitchFamily="34" charset="0"/>
              </a:rPr>
              <a:t>Adattate</a:t>
            </a:r>
            <a:r>
              <a:rPr lang="it-IT" dirty="0">
                <a:latin typeface="Century Gothic" panose="020B0502020202020204" pitchFamily="34" charset="0"/>
              </a:rPr>
              <a:t> durante l’esecuzione</a:t>
            </a:r>
            <a:endParaRPr lang="en-GB" b="1" dirty="0">
              <a:latin typeface="Century Gothic" panose="020B0502020202020204" pitchFamily="34" charset="0"/>
            </a:endParaRPr>
          </a:p>
        </p:txBody>
      </p:sp>
      <p:pic>
        <p:nvPicPr>
          <p:cNvPr id="1030" name="Picture 6" descr="Conquista i tuoi obiettivi di risparmio con Gimme5 - Gimme5">
            <a:extLst>
              <a:ext uri="{FF2B5EF4-FFF2-40B4-BE49-F238E27FC236}">
                <a16:creationId xmlns:a16="http://schemas.microsoft.com/office/drawing/2014/main" id="{70864B34-CF17-4A77-8102-09F46A853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2"/>
          <a:stretch/>
        </p:blipFill>
        <p:spPr bwMode="auto">
          <a:xfrm flipH="1">
            <a:off x="5364088" y="2307955"/>
            <a:ext cx="3779912" cy="241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F314B7-2CA5-4D0B-90CC-F53F09E6D9A4}"/>
              </a:ext>
            </a:extLst>
          </p:cNvPr>
          <p:cNvSpPr txBox="1"/>
          <p:nvPr/>
        </p:nvSpPr>
        <p:spPr>
          <a:xfrm>
            <a:off x="455378" y="37238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latin typeface="Century Gothic" panose="020B0502020202020204" pitchFamily="34" charset="0"/>
              </a:rPr>
              <a:t>Agevolando l’</a:t>
            </a:r>
            <a:r>
              <a:rPr lang="it-IT" b="1" dirty="0">
                <a:latin typeface="Century Gothic" panose="020B0502020202020204" pitchFamily="34" charset="0"/>
              </a:rPr>
              <a:t>intervenire </a:t>
            </a:r>
            <a:r>
              <a:rPr lang="it-IT" dirty="0">
                <a:latin typeface="Century Gothic" panose="020B0502020202020204" pitchFamily="34" charset="0"/>
              </a:rPr>
              <a:t>dell’operatore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DF17A5-F362-47CC-87C4-F91255E5A647}"/>
              </a:ext>
            </a:extLst>
          </p:cNvPr>
          <p:cNvSpPr txBox="1"/>
          <p:nvPr/>
        </p:nvSpPr>
        <p:spPr>
          <a:xfrm>
            <a:off x="457200" y="202773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latin typeface="Century Gothic" panose="020B0502020202020204" pitchFamily="34" charset="0"/>
              </a:rPr>
              <a:t>Implementate in maniera </a:t>
            </a:r>
            <a:r>
              <a:rPr lang="it-IT" b="1" dirty="0">
                <a:latin typeface="Century Gothic" panose="020B0502020202020204" pitchFamily="34" charset="0"/>
              </a:rPr>
              <a:t>modulare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2425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  <p:bldP spid="1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724C-BC44-4CEB-97C0-5DDAA4A2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Punti di partenza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A3115BF-93EF-424E-9032-EB30FE0E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864500"/>
            <a:ext cx="2756013" cy="12653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C10D7B5-9945-4C49-93F5-D8B01727DAEF}"/>
              </a:ext>
            </a:extLst>
          </p:cNvPr>
          <p:cNvSpPr txBox="1"/>
          <p:nvPr/>
        </p:nvSpPr>
        <p:spPr>
          <a:xfrm>
            <a:off x="3347864" y="487702"/>
            <a:ext cx="56166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entury Gothic" panose="020B0502020202020204" pitchFamily="34" charset="0"/>
              </a:rPr>
              <a:t>Oimi</a:t>
            </a:r>
            <a:r>
              <a:rPr lang="it-IT" sz="1600" dirty="0">
                <a:latin typeface="Century Gothic" panose="020B0502020202020204" pitchFamily="34" charset="0"/>
              </a:rPr>
              <a:t>:</a:t>
            </a:r>
            <a:br>
              <a:rPr lang="it-IT" sz="1600" dirty="0">
                <a:latin typeface="Century Gothic" panose="020B0502020202020204" pitchFamily="34" charset="0"/>
              </a:rPr>
            </a:b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Century Gothic" panose="020B0502020202020204" pitchFamily="34" charset="0"/>
              </a:rPr>
              <a:t>Mosso da </a:t>
            </a:r>
            <a:r>
              <a:rPr lang="it-IT" sz="1600" dirty="0" err="1">
                <a:latin typeface="Century Gothic" panose="020B0502020202020204" pitchFamily="34" charset="0"/>
              </a:rPr>
              <a:t>Raspberry</a:t>
            </a:r>
            <a:r>
              <a:rPr lang="it-IT" sz="1600" dirty="0">
                <a:latin typeface="Century Gothic" panose="020B0502020202020204" pitchFamily="34" charset="0"/>
              </a:rPr>
              <a:t> Pi4 + Arduino Mega + Google </a:t>
            </a:r>
            <a:r>
              <a:rPr lang="it-IT" sz="1600" dirty="0" err="1">
                <a:latin typeface="Century Gothic" panose="020B0502020202020204" pitchFamily="34" charset="0"/>
              </a:rPr>
              <a:t>Coral</a:t>
            </a:r>
            <a:r>
              <a:rPr lang="it-IT" sz="1600" dirty="0">
                <a:latin typeface="Century Gothic" panose="020B0502020202020204" pitchFamily="34" charset="0"/>
              </a:rPr>
              <a:t> + Intel </a:t>
            </a:r>
            <a:r>
              <a:rPr lang="it-IT" sz="1600" dirty="0" err="1">
                <a:latin typeface="Century Gothic" panose="020B0502020202020204" pitchFamily="34" charset="0"/>
              </a:rPr>
              <a:t>Movidius</a:t>
            </a:r>
            <a:r>
              <a:rPr lang="it-IT" sz="1600" dirty="0">
                <a:latin typeface="Century Gothic" panose="020B0502020202020204" pitchFamily="34" charset="0"/>
              </a:rPr>
              <a:t> Stick</a:t>
            </a:r>
            <a:br>
              <a:rPr lang="it-IT" sz="1600" dirty="0">
                <a:latin typeface="Century Gothic" panose="020B0502020202020204" pitchFamily="34" charset="0"/>
              </a:rPr>
            </a:b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Century Gothic" panose="020B0502020202020204" pitchFamily="34" charset="0"/>
              </a:rPr>
              <a:t>Robot omnidirezionale basato su codice Python</a:t>
            </a:r>
            <a:br>
              <a:rPr lang="it-IT" sz="1600" dirty="0">
                <a:latin typeface="Century Gothic" panose="020B0502020202020204" pitchFamily="34" charset="0"/>
              </a:rPr>
            </a:b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Century Gothic" panose="020B0502020202020204" pitchFamily="34" charset="0"/>
              </a:rPr>
              <a:t>Permette di stimare la joint </a:t>
            </a:r>
            <a:r>
              <a:rPr lang="it-IT" sz="1600" dirty="0" err="1">
                <a:latin typeface="Century Gothic" panose="020B0502020202020204" pitchFamily="34" charset="0"/>
              </a:rPr>
              <a:t>attention</a:t>
            </a:r>
            <a:endParaRPr lang="it-IT" sz="1600" dirty="0">
              <a:latin typeface="Century Gothic" panose="020B0502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1628E1C-D5EA-45A6-927A-6898B460A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64" y="2248856"/>
            <a:ext cx="1224136" cy="21951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94C194-BD35-4B31-9C5C-124A1F8D31DB}"/>
              </a:ext>
            </a:extLst>
          </p:cNvPr>
          <p:cNvSpPr txBox="1"/>
          <p:nvPr/>
        </p:nvSpPr>
        <p:spPr>
          <a:xfrm>
            <a:off x="1005749" y="2220083"/>
            <a:ext cx="139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u="sng" dirty="0">
                <a:latin typeface="Century Gothic" panose="020B0502020202020204" pitchFamily="34" charset="0"/>
              </a:rPr>
              <a:t>Oimi (AIRLAB)</a:t>
            </a:r>
            <a:endParaRPr lang="en-GB" sz="1400" i="1" u="sng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51BB3F-B7AC-48E2-9BC9-5D6235A32DC2}"/>
              </a:ext>
            </a:extLst>
          </p:cNvPr>
          <p:cNvSpPr txBox="1"/>
          <p:nvPr/>
        </p:nvSpPr>
        <p:spPr>
          <a:xfrm>
            <a:off x="7118435" y="4432112"/>
            <a:ext cx="19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u="sng" dirty="0" err="1">
                <a:latin typeface="Century Gothic" panose="020B0502020202020204" pitchFamily="34" charset="0"/>
              </a:rPr>
              <a:t>Robocchio</a:t>
            </a:r>
            <a:r>
              <a:rPr lang="it-IT" sz="1400" i="1" u="sng" dirty="0">
                <a:latin typeface="Century Gothic" panose="020B0502020202020204" pitchFamily="34" charset="0"/>
              </a:rPr>
              <a:t> (AIRLAB)</a:t>
            </a:r>
            <a:endParaRPr lang="en-GB" sz="1400" i="1" u="sng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7CCC05A-7202-4223-AB4A-06AF63F4BB3D}"/>
              </a:ext>
            </a:extLst>
          </p:cNvPr>
          <p:cNvSpPr txBox="1"/>
          <p:nvPr/>
        </p:nvSpPr>
        <p:spPr>
          <a:xfrm>
            <a:off x="305772" y="2571750"/>
            <a:ext cx="69847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entury Gothic" panose="020B0502020202020204" pitchFamily="34" charset="0"/>
              </a:rPr>
              <a:t>Robocchio</a:t>
            </a:r>
            <a:r>
              <a:rPr lang="it-IT" sz="1600" dirty="0">
                <a:latin typeface="Century Gothic" panose="020B0502020202020204" pitchFamily="34" charset="0"/>
              </a:rPr>
              <a:t>:</a:t>
            </a:r>
            <a:br>
              <a:rPr lang="it-IT" sz="1600" dirty="0">
                <a:latin typeface="Century Gothic" panose="020B0502020202020204" pitchFamily="34" charset="0"/>
              </a:rPr>
            </a:b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Century Gothic" panose="020B0502020202020204" pitchFamily="34" charset="0"/>
              </a:rPr>
              <a:t>Robot attore basato su ROS (Robot  Operating  System) e mosso da Intel core i7</a:t>
            </a:r>
            <a:br>
              <a:rPr lang="it-IT" sz="1600" dirty="0">
                <a:latin typeface="Century Gothic" panose="020B0502020202020204" pitchFamily="34" charset="0"/>
              </a:rPr>
            </a:b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Century Gothic" panose="020B0502020202020204" pitchFamily="34" charset="0"/>
              </a:rPr>
              <a:t>Effettua localizzazione di se stesso data una mappa</a:t>
            </a:r>
            <a:br>
              <a:rPr lang="it-IT" sz="1600" dirty="0">
                <a:latin typeface="Century Gothic" panose="020B0502020202020204" pitchFamily="34" charset="0"/>
              </a:rPr>
            </a:b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>
                <a:latin typeface="Century Gothic" panose="020B0502020202020204" pitchFamily="34" charset="0"/>
              </a:rPr>
              <a:t>Recita seguendo un linguaggio di Script</a:t>
            </a:r>
          </a:p>
        </p:txBody>
      </p:sp>
    </p:spTree>
    <p:extLst>
      <p:ext uri="{BB962C8B-B14F-4D97-AF65-F5344CB8AC3E}">
        <p14:creationId xmlns:p14="http://schemas.microsoft.com/office/powerpoint/2010/main" val="232646642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1A75-B8F7-459D-B492-18EAF017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 “piano”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30C01A-DF0D-49B3-B8C2-7B6CB714CCFD}"/>
              </a:ext>
            </a:extLst>
          </p:cNvPr>
          <p:cNvSpPr txBox="1"/>
          <p:nvPr/>
        </p:nvSpPr>
        <p:spPr>
          <a:xfrm>
            <a:off x="457200" y="91556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latin typeface="Century Gothic" panose="020B0502020202020204" pitchFamily="34" charset="0"/>
              </a:rPr>
              <a:t>Riprendere il linguaggio di </a:t>
            </a:r>
            <a:r>
              <a:rPr lang="it-IT" b="1" dirty="0">
                <a:latin typeface="Century Gothic" panose="020B0502020202020204" pitchFamily="34" charset="0"/>
              </a:rPr>
              <a:t>Script </a:t>
            </a:r>
            <a:r>
              <a:rPr lang="it-IT" dirty="0">
                <a:latin typeface="Century Gothic" panose="020B0502020202020204" pitchFamily="34" charset="0"/>
              </a:rPr>
              <a:t>per le azioni, estendendolo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C21CBA-56C7-487D-AAA4-D2666FA46C9D}"/>
              </a:ext>
            </a:extLst>
          </p:cNvPr>
          <p:cNvSpPr txBox="1"/>
          <p:nvPr/>
        </p:nvSpPr>
        <p:spPr>
          <a:xfrm>
            <a:off x="457200" y="148171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latin typeface="Century Gothic" panose="020B0502020202020204" pitchFamily="34" charset="0"/>
              </a:rPr>
              <a:t>Adottare </a:t>
            </a:r>
            <a:r>
              <a:rPr lang="it-IT" b="1" dirty="0">
                <a:latin typeface="Century Gothic" panose="020B0502020202020204" pitchFamily="34" charset="0"/>
              </a:rPr>
              <a:t>ROS2</a:t>
            </a:r>
            <a:r>
              <a:rPr lang="it-IT" dirty="0">
                <a:latin typeface="Century Gothic" panose="020B0502020202020204" pitchFamily="34" charset="0"/>
              </a:rPr>
              <a:t> come framework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Roadmap SKI | Transport Data Management">
            <a:extLst>
              <a:ext uri="{FF2B5EF4-FFF2-40B4-BE49-F238E27FC236}">
                <a16:creationId xmlns:a16="http://schemas.microsoft.com/office/drawing/2014/main" id="{5E4F7B94-74E0-441B-B6EB-0D74F3583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08" y="2139702"/>
            <a:ext cx="3528392" cy="26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E95ED7-9589-44E6-A8DA-B0A090B676A8}"/>
              </a:ext>
            </a:extLst>
          </p:cNvPr>
          <p:cNvSpPr txBox="1"/>
          <p:nvPr/>
        </p:nvSpPr>
        <p:spPr>
          <a:xfrm>
            <a:off x="455378" y="3177865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latin typeface="Century Gothic" panose="020B0502020202020204" pitchFamily="34" charset="0"/>
              </a:rPr>
              <a:t>Fornire controllo tramite una </a:t>
            </a:r>
            <a:r>
              <a:rPr lang="it-IT" b="1" dirty="0">
                <a:latin typeface="Century Gothic" panose="020B0502020202020204" pitchFamily="34" charset="0"/>
              </a:rPr>
              <a:t>App </a:t>
            </a:r>
            <a:r>
              <a:rPr lang="it-IT" dirty="0">
                <a:latin typeface="Century Gothic" panose="020B0502020202020204" pitchFamily="34" charset="0"/>
              </a:rPr>
              <a:t>e un </a:t>
            </a:r>
            <a:r>
              <a:rPr lang="it-IT" b="1" dirty="0">
                <a:latin typeface="Century Gothic" panose="020B0502020202020204" pitchFamily="34" charset="0"/>
              </a:rPr>
              <a:t>Joystick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2B99B3-8FBA-4608-BB94-5D5F507682D6}"/>
              </a:ext>
            </a:extLst>
          </p:cNvPr>
          <p:cNvSpPr txBox="1"/>
          <p:nvPr/>
        </p:nvSpPr>
        <p:spPr>
          <a:xfrm>
            <a:off x="455378" y="205009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latin typeface="Century Gothic" panose="020B0502020202020204" pitchFamily="34" charset="0"/>
              </a:rPr>
              <a:t>Generare una </a:t>
            </a:r>
            <a:r>
              <a:rPr lang="it-IT" b="1" dirty="0">
                <a:latin typeface="Century Gothic" panose="020B0502020202020204" pitchFamily="34" charset="0"/>
              </a:rPr>
              <a:t>mappa del mondo </a:t>
            </a:r>
            <a:r>
              <a:rPr lang="it-IT" dirty="0">
                <a:latin typeface="Century Gothic" panose="020B0502020202020204" pitchFamily="34" charset="0"/>
              </a:rPr>
              <a:t>personalizzabile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4CAE3E-43E6-4D05-895B-3EF30FDA3D66}"/>
              </a:ext>
            </a:extLst>
          </p:cNvPr>
          <p:cNvSpPr txBox="1"/>
          <p:nvPr/>
        </p:nvSpPr>
        <p:spPr>
          <a:xfrm>
            <a:off x="455378" y="2616059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latin typeface="Century Gothic" panose="020B0502020202020204" pitchFamily="34" charset="0"/>
              </a:rPr>
              <a:t>Dare ampia autonomia di </a:t>
            </a:r>
            <a:r>
              <a:rPr lang="it-IT" b="1" dirty="0">
                <a:latin typeface="Century Gothic" panose="020B0502020202020204" pitchFamily="34" charset="0"/>
              </a:rPr>
              <a:t>sviluppo </a:t>
            </a:r>
            <a:r>
              <a:rPr lang="it-IT" dirty="0">
                <a:latin typeface="Century Gothic" panose="020B0502020202020204" pitchFamily="34" charset="0"/>
              </a:rPr>
              <a:t>per le attività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5297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  <p:bldP spid="8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4921-22CC-4AC2-8EB7-8E0A1A23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</a:t>
            </a:r>
            <a:r>
              <a:rPr lang="en-US" dirty="0" err="1"/>
              <a:t>Originale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969D21F-12F5-469A-BE05-F2ABC992F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203598"/>
            <a:ext cx="3981913" cy="2318122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D793FB-DB18-448A-926D-810D61442034}"/>
              </a:ext>
            </a:extLst>
          </p:cNvPr>
          <p:cNvSpPr txBox="1"/>
          <p:nvPr/>
        </p:nvSpPr>
        <p:spPr>
          <a:xfrm>
            <a:off x="4932040" y="1203598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Pensato per eseguire le sezioni </a:t>
            </a:r>
            <a:r>
              <a:rPr lang="it-IT" b="1" dirty="0">
                <a:latin typeface="Century Gothic" panose="020B0502020202020204" pitchFamily="34" charset="0"/>
              </a:rPr>
              <a:t>sequenzialmente</a:t>
            </a:r>
            <a:br>
              <a:rPr lang="it-IT" dirty="0">
                <a:latin typeface="Century Gothic" panose="020B0502020202020204" pitchFamily="34" charset="0"/>
              </a:rPr>
            </a:br>
            <a:endParaRPr lang="it-IT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Le varie </a:t>
            </a:r>
            <a:r>
              <a:rPr lang="it-IT" b="1" dirty="0">
                <a:latin typeface="Century Gothic" panose="020B0502020202020204" pitchFamily="34" charset="0"/>
              </a:rPr>
              <a:t>azioni</a:t>
            </a:r>
            <a:r>
              <a:rPr lang="it-IT" dirty="0">
                <a:latin typeface="Century Gothic" panose="020B0502020202020204" pitchFamily="34" charset="0"/>
              </a:rPr>
              <a:t> sono strutturate per permettere </a:t>
            </a:r>
            <a:r>
              <a:rPr lang="it-IT" b="1" dirty="0">
                <a:latin typeface="Century Gothic" panose="020B0502020202020204" pitchFamily="34" charset="0"/>
              </a:rPr>
              <a:t>sincronia</a:t>
            </a:r>
            <a:br>
              <a:rPr lang="it-IT" dirty="0">
                <a:latin typeface="Century Gothic" panose="020B0502020202020204" pitchFamily="34" charset="0"/>
              </a:rPr>
            </a:br>
            <a:endParaRPr lang="it-IT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Il flusso della esecuzione è regolato da </a:t>
            </a:r>
            <a:r>
              <a:rPr lang="it-IT" b="1" dirty="0">
                <a:latin typeface="Century Gothic" panose="020B0502020202020204" pitchFamily="34" charset="0"/>
              </a:rPr>
              <a:t>trigger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70EB46-6391-486B-B56E-37DC27834986}"/>
              </a:ext>
            </a:extLst>
          </p:cNvPr>
          <p:cNvSpPr txBox="1"/>
          <p:nvPr/>
        </p:nvSpPr>
        <p:spPr>
          <a:xfrm>
            <a:off x="457200" y="3507854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u="sng" dirty="0">
                <a:latin typeface="Century Gothic" panose="020B0502020202020204" pitchFamily="34" charset="0"/>
              </a:rPr>
              <a:t>Script Language di Lorenzo Bonetti</a:t>
            </a:r>
            <a:endParaRPr lang="en-GB" sz="1400" i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8041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4921-22CC-4AC2-8EB7-8E0A1A23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</a:t>
            </a:r>
            <a:r>
              <a:rPr lang="en-US" dirty="0" err="1"/>
              <a:t>Esteso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27EB3B-749D-4BAD-8180-2BC71196D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99543"/>
            <a:ext cx="3209146" cy="288032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FB8399-8990-440D-B3B6-82E8BF04C188}"/>
              </a:ext>
            </a:extLst>
          </p:cNvPr>
          <p:cNvSpPr txBox="1"/>
          <p:nvPr/>
        </p:nvSpPr>
        <p:spPr>
          <a:xfrm>
            <a:off x="323528" y="3568076"/>
            <a:ext cx="310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u="sng" dirty="0">
                <a:latin typeface="Century Gothic" panose="020B0502020202020204" pitchFamily="34" charset="0"/>
              </a:rPr>
              <a:t>High level organization of Scripts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7B299F-4C21-49D4-AC76-790CA7CFB739}"/>
              </a:ext>
            </a:extLst>
          </p:cNvPr>
          <p:cNvSpPr txBox="1"/>
          <p:nvPr/>
        </p:nvSpPr>
        <p:spPr>
          <a:xfrm>
            <a:off x="3923928" y="699542"/>
            <a:ext cx="5184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Century Gothic" panose="020B0502020202020204" pitchFamily="34" charset="0"/>
              </a:rPr>
              <a:t>Blk</a:t>
            </a:r>
            <a:r>
              <a:rPr lang="it-IT" dirty="0">
                <a:latin typeface="Century Gothic" panose="020B0502020202020204" pitchFamily="34" charset="0"/>
              </a:rPr>
              <a:t>: elementi base, possono essere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Istruzioni (vecchie </a:t>
            </a:r>
            <a:r>
              <a:rPr lang="it-IT" dirty="0" err="1">
                <a:latin typeface="Century Gothic" panose="020B0502020202020204" pitchFamily="34" charset="0"/>
              </a:rPr>
              <a:t>section</a:t>
            </a:r>
            <a:r>
              <a:rPr lang="it-IT" dirty="0">
                <a:latin typeface="Century Gothic" panose="020B0502020202020204" pitchFamily="34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Salti Condizionali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Century Gothic" panose="020B0502020202020204" pitchFamily="34" charset="0"/>
              </a:rPr>
              <a:t>Istruzioni di ritorno</a:t>
            </a:r>
            <a:br>
              <a:rPr lang="it-IT" dirty="0">
                <a:latin typeface="Century Gothic" panose="020B0502020202020204" pitchFamily="34" charset="0"/>
              </a:rPr>
            </a:br>
            <a:endParaRPr lang="it-IT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Century Gothic" panose="020B0502020202020204" pitchFamily="34" charset="0"/>
              </a:rPr>
              <a:t>Act</a:t>
            </a:r>
            <a:r>
              <a:rPr lang="it-IT" dirty="0">
                <a:latin typeface="Century Gothic" panose="020B0502020202020204" pitchFamily="34" charset="0"/>
              </a:rPr>
              <a:t>: raccoglitori di </a:t>
            </a:r>
            <a:r>
              <a:rPr lang="it-IT" dirty="0" err="1">
                <a:latin typeface="Century Gothic" panose="020B0502020202020204" pitchFamily="34" charset="0"/>
              </a:rPr>
              <a:t>Blk</a:t>
            </a:r>
            <a:r>
              <a:rPr lang="it-IT" dirty="0">
                <a:latin typeface="Century Gothic" panose="020B0502020202020204" pitchFamily="34" charset="0"/>
              </a:rPr>
              <a:t> affini</a:t>
            </a:r>
            <a:br>
              <a:rPr lang="it-IT" dirty="0">
                <a:latin typeface="Century Gothic" panose="020B0502020202020204" pitchFamily="34" charset="0"/>
              </a:rPr>
            </a:br>
            <a:endParaRPr lang="it-IT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Century Gothic" panose="020B0502020202020204" pitchFamily="34" charset="0"/>
              </a:rPr>
              <a:t>Goal</a:t>
            </a:r>
            <a:r>
              <a:rPr lang="it-IT" dirty="0">
                <a:latin typeface="Century Gothic" panose="020B0502020202020204" pitchFamily="34" charset="0"/>
              </a:rPr>
              <a:t>: obiettivi da raggiungere per completare la interazione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BE496A-A35E-4556-A3CD-E33781F4C621}"/>
              </a:ext>
            </a:extLst>
          </p:cNvPr>
          <p:cNvSpPr txBox="1"/>
          <p:nvPr/>
        </p:nvSpPr>
        <p:spPr>
          <a:xfrm>
            <a:off x="107505" y="401191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Permette di specificare sequenze di azioni con un grado di complessità superiore, assomigliando ad un classico linguaggio di programmazione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6541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5CC1-8286-47B6-BCAF-A18E0A6A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17257"/>
            <a:ext cx="8229600" cy="493563"/>
          </a:xfrm>
        </p:spPr>
        <p:txBody>
          <a:bodyPr/>
          <a:lstStyle/>
          <a:p>
            <a:r>
              <a:rPr lang="en-US" dirty="0"/>
              <a:t>ROS2, </a:t>
            </a:r>
            <a:r>
              <a:rPr lang="it-IT" dirty="0"/>
              <a:t>perché</a:t>
            </a:r>
            <a:r>
              <a:rPr lang="en-US" dirty="0"/>
              <a:t>?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02B64D-E066-4A1C-AD37-20F1FEA79A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7458"/>
            <a:ext cx="1901508" cy="225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E9FEC0-D45B-4EDD-96A2-774EECD4F669}"/>
              </a:ext>
            </a:extLst>
          </p:cNvPr>
          <p:cNvSpPr txBox="1"/>
          <p:nvPr/>
        </p:nvSpPr>
        <p:spPr>
          <a:xfrm>
            <a:off x="323528" y="3132499"/>
            <a:ext cx="206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u="sng" dirty="0">
                <a:latin typeface="Century Gothic" panose="020B0502020202020204" pitchFamily="34" charset="0"/>
              </a:rPr>
              <a:t>Adopted</a:t>
            </a:r>
            <a:r>
              <a:rPr lang="it-IT" sz="1400" i="1" u="sng" dirty="0">
                <a:latin typeface="Century Gothic" panose="020B0502020202020204" pitchFamily="34" charset="0"/>
              </a:rPr>
              <a:t> ROS version</a:t>
            </a:r>
            <a:endParaRPr lang="en-GB" sz="1400" i="1" u="sng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89BB38-B210-40D3-8E74-ADEC1A2DEED1}"/>
              </a:ext>
            </a:extLst>
          </p:cNvPr>
          <p:cNvSpPr txBox="1"/>
          <p:nvPr/>
        </p:nvSpPr>
        <p:spPr>
          <a:xfrm>
            <a:off x="2485590" y="808645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latin typeface="Century Gothic" panose="020B0502020202020204" pitchFamily="34" charset="0"/>
              </a:rPr>
              <a:t>Modularità</a:t>
            </a:r>
            <a:r>
              <a:rPr lang="en-GB" dirty="0">
                <a:latin typeface="Century Gothic" panose="020B0502020202020204" pitchFamily="34" charset="0"/>
              </a:rPr>
              <a:t> per natura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7E07F0-6813-4476-870B-0DB0D7E4BC2C}"/>
              </a:ext>
            </a:extLst>
          </p:cNvPr>
          <p:cNvSpPr txBox="1"/>
          <p:nvPr/>
        </p:nvSpPr>
        <p:spPr>
          <a:xfrm>
            <a:off x="2483768" y="250913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latin typeface="Century Gothic" panose="020B0502020202020204" pitchFamily="34" charset="0"/>
              </a:rPr>
              <a:t>Ricco di librerie e supportato da una vasta community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40318B-6F9E-42A8-A484-FEC3E529B04B}"/>
              </a:ext>
            </a:extLst>
          </p:cNvPr>
          <p:cNvSpPr txBox="1"/>
          <p:nvPr/>
        </p:nvSpPr>
        <p:spPr>
          <a:xfrm>
            <a:off x="2483768" y="1943177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latin typeface="Century Gothic" panose="020B0502020202020204" pitchFamily="34" charset="0"/>
              </a:rPr>
              <a:t>La comunicazione è implementata in maniera efficiente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51E74C7-6B5E-4DDE-BC64-BE7525ECDB2B}"/>
              </a:ext>
            </a:extLst>
          </p:cNvPr>
          <p:cNvSpPr txBox="1"/>
          <p:nvPr/>
        </p:nvSpPr>
        <p:spPr>
          <a:xfrm>
            <a:off x="2483768" y="3070944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latin typeface="Century Gothic" panose="020B0502020202020204" pitchFamily="34" charset="0"/>
              </a:rPr>
              <a:t>Usato sia in ambito accademico che industriale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F40636-3440-47DC-B75E-720BC66C76D6}"/>
              </a:ext>
            </a:extLst>
          </p:cNvPr>
          <p:cNvSpPr txBox="1"/>
          <p:nvPr/>
        </p:nvSpPr>
        <p:spPr>
          <a:xfrm>
            <a:off x="2485590" y="1374797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latin typeface="Century Gothic" panose="020B0502020202020204" pitchFamily="34" charset="0"/>
              </a:rPr>
              <a:t>Vistosi vantaggi rispetto a ROS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D07240C-A027-4633-99FF-28FEBF0FD7DA}"/>
              </a:ext>
            </a:extLst>
          </p:cNvPr>
          <p:cNvSpPr txBox="1"/>
          <p:nvPr/>
        </p:nvSpPr>
        <p:spPr>
          <a:xfrm>
            <a:off x="323528" y="379647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Come sfruttare la sua </a:t>
            </a:r>
            <a:r>
              <a:rPr lang="it-IT" b="1" dirty="0">
                <a:latin typeface="Century Gothic" panose="020B0502020202020204" pitchFamily="34" charset="0"/>
              </a:rPr>
              <a:t>modularità</a:t>
            </a:r>
            <a:r>
              <a:rPr lang="it-IT" dirty="0"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25877282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30FA758C-0420-49E0-BC87-C55D92E5CA5D}"/>
              </a:ext>
            </a:extLst>
          </p:cNvPr>
          <p:cNvSpPr/>
          <p:nvPr/>
        </p:nvSpPr>
        <p:spPr>
          <a:xfrm>
            <a:off x="3099177" y="1793464"/>
            <a:ext cx="1440160" cy="14401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86BC561-6EB6-4D8E-B0B2-030567A0AAD8}"/>
              </a:ext>
            </a:extLst>
          </p:cNvPr>
          <p:cNvSpPr/>
          <p:nvPr/>
        </p:nvSpPr>
        <p:spPr>
          <a:xfrm>
            <a:off x="2969873" y="1872867"/>
            <a:ext cx="1440160" cy="1440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DC9B7-9CEE-4F91-A2D8-88F89EFE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Attività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BFE0A1B-E9EC-4367-B504-AB373DDB9031}"/>
              </a:ext>
            </a:extLst>
          </p:cNvPr>
          <p:cNvSpPr/>
          <p:nvPr/>
        </p:nvSpPr>
        <p:spPr>
          <a:xfrm>
            <a:off x="395536" y="1563638"/>
            <a:ext cx="1522512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Attività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3108DC27-FC2B-4D9E-BBCF-A742EB80DE25}"/>
              </a:ext>
            </a:extLst>
          </p:cNvPr>
          <p:cNvSpPr/>
          <p:nvPr/>
        </p:nvSpPr>
        <p:spPr>
          <a:xfrm>
            <a:off x="2825857" y="267494"/>
            <a:ext cx="1440160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entury Gothic" panose="020B0502020202020204" pitchFamily="34" charset="0"/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F0A3152-067B-4786-B44F-2F0C4DA8FB0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918048" y="987574"/>
            <a:ext cx="907809" cy="864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C3B0104-A345-4183-BE91-93AA2B7AE8E1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1918048" y="1851670"/>
            <a:ext cx="907809" cy="82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>
            <a:extLst>
              <a:ext uri="{FF2B5EF4-FFF2-40B4-BE49-F238E27FC236}">
                <a16:creationId xmlns:a16="http://schemas.microsoft.com/office/drawing/2014/main" id="{5C7F4AF8-EE56-4FB7-912A-D36D894CE525}"/>
              </a:ext>
            </a:extLst>
          </p:cNvPr>
          <p:cNvSpPr/>
          <p:nvPr/>
        </p:nvSpPr>
        <p:spPr>
          <a:xfrm>
            <a:off x="2825857" y="1959175"/>
            <a:ext cx="1440160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202E263-289B-4899-A432-D8D6294CA9A1}"/>
              </a:ext>
            </a:extLst>
          </p:cNvPr>
          <p:cNvSpPr txBox="1"/>
          <p:nvPr/>
        </p:nvSpPr>
        <p:spPr>
          <a:xfrm>
            <a:off x="2869519" y="622052"/>
            <a:ext cx="1352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Gothic" panose="020B0502020202020204" pitchFamily="34" charset="0"/>
              </a:rPr>
              <a:t>Script Generator</a:t>
            </a:r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6572AE-6205-4E16-9A63-30CF917EA615}"/>
              </a:ext>
            </a:extLst>
          </p:cNvPr>
          <p:cNvSpPr txBox="1"/>
          <p:nvPr/>
        </p:nvSpPr>
        <p:spPr>
          <a:xfrm>
            <a:off x="2859569" y="2481486"/>
            <a:ext cx="135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Gothic" panose="020B0502020202020204" pitchFamily="34" charset="0"/>
              </a:rPr>
              <a:t>Rule(s)</a:t>
            </a:r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sp>
        <p:nvSpPr>
          <p:cNvPr id="28" name="Parentesi graffa chiusa 27">
            <a:extLst>
              <a:ext uri="{FF2B5EF4-FFF2-40B4-BE49-F238E27FC236}">
                <a16:creationId xmlns:a16="http://schemas.microsoft.com/office/drawing/2014/main" id="{7A689C31-0AC3-41E9-BAF8-03AF41032168}"/>
              </a:ext>
            </a:extLst>
          </p:cNvPr>
          <p:cNvSpPr/>
          <p:nvPr/>
        </p:nvSpPr>
        <p:spPr>
          <a:xfrm rot="5400000">
            <a:off x="3457637" y="2810456"/>
            <a:ext cx="464631" cy="180019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70AFD12-2EFC-40B6-AE8D-041CCE8C3B20}"/>
              </a:ext>
            </a:extLst>
          </p:cNvPr>
          <p:cNvSpPr txBox="1"/>
          <p:nvPr/>
        </p:nvSpPr>
        <p:spPr>
          <a:xfrm>
            <a:off x="2681841" y="3942871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Implementati</a:t>
            </a:r>
            <a:r>
              <a:rPr lang="en-US" dirty="0">
                <a:latin typeface="Century Gothic" panose="020B0502020202020204" pitchFamily="34" charset="0"/>
              </a:rPr>
              <a:t> come </a:t>
            </a:r>
            <a:r>
              <a:rPr lang="en-US" b="1" dirty="0">
                <a:latin typeface="Century Gothic" panose="020B0502020202020204" pitchFamily="34" charset="0"/>
              </a:rPr>
              <a:t>ROS node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9F1B740-CDB4-41C3-BE21-B7E53031C308}"/>
              </a:ext>
            </a:extLst>
          </p:cNvPr>
          <p:cNvSpPr txBox="1"/>
          <p:nvPr/>
        </p:nvSpPr>
        <p:spPr>
          <a:xfrm>
            <a:off x="6180130" y="2043593"/>
            <a:ext cx="271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Usate quando la </a:t>
            </a:r>
            <a:r>
              <a:rPr lang="it-IT" b="1" dirty="0">
                <a:latin typeface="Century Gothic" panose="020B0502020202020204" pitchFamily="34" charset="0"/>
              </a:rPr>
              <a:t>attività</a:t>
            </a:r>
            <a:r>
              <a:rPr lang="it-IT" dirty="0">
                <a:latin typeface="Century Gothic" panose="020B0502020202020204" pitchFamily="34" charset="0"/>
              </a:rPr>
              <a:t> è in </a:t>
            </a:r>
            <a:r>
              <a:rPr lang="it-IT" b="1" dirty="0">
                <a:latin typeface="Century Gothic" panose="020B0502020202020204" pitchFamily="34" charset="0"/>
              </a:rPr>
              <a:t>svolgimento</a:t>
            </a:r>
            <a:r>
              <a:rPr lang="it-IT" dirty="0">
                <a:latin typeface="Century Gothic" panose="020B0502020202020204" pitchFamily="34" charset="0"/>
              </a:rPr>
              <a:t> per </a:t>
            </a:r>
            <a:r>
              <a:rPr lang="it-IT" b="1" dirty="0">
                <a:latin typeface="Century Gothic" panose="020B0502020202020204" pitchFamily="34" charset="0"/>
              </a:rPr>
              <a:t>regolarla</a:t>
            </a:r>
            <a:r>
              <a:rPr lang="it-IT" dirty="0">
                <a:latin typeface="Century Gothic" panose="020B0502020202020204" pitchFamily="34" charset="0"/>
              </a:rPr>
              <a:t> e </a:t>
            </a:r>
            <a:r>
              <a:rPr lang="it-IT" b="1" dirty="0">
                <a:latin typeface="Century Gothic" panose="020B0502020202020204" pitchFamily="34" charset="0"/>
              </a:rPr>
              <a:t>adattarla.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F5CBB21B-19E3-4112-9FDE-822880F1D6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040051" y="987574"/>
            <a:ext cx="11400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274B05E-4ACB-456A-B45B-0304715A4F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40051" y="2643758"/>
            <a:ext cx="11400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A164B38-57E0-45BE-88F7-4FC7048F1890}"/>
              </a:ext>
            </a:extLst>
          </p:cNvPr>
          <p:cNvSpPr txBox="1"/>
          <p:nvPr/>
        </p:nvSpPr>
        <p:spPr>
          <a:xfrm>
            <a:off x="6180130" y="387409"/>
            <a:ext cx="2810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Genera </a:t>
            </a:r>
            <a:r>
              <a:rPr lang="it-IT" b="1" dirty="0">
                <a:latin typeface="Century Gothic" panose="020B0502020202020204" pitchFamily="34" charset="0"/>
              </a:rPr>
              <a:t>Script </a:t>
            </a:r>
            <a:r>
              <a:rPr lang="it-IT" dirty="0">
                <a:latin typeface="Century Gothic" panose="020B0502020202020204" pitchFamily="34" charset="0"/>
              </a:rPr>
              <a:t>su richiesta, riportando cosa fare per svolgere l’attività gestita</a:t>
            </a:r>
          </a:p>
        </p:txBody>
      </p:sp>
    </p:spTree>
    <p:extLst>
      <p:ext uri="{BB962C8B-B14F-4D97-AF65-F5344CB8AC3E}">
        <p14:creationId xmlns:p14="http://schemas.microsoft.com/office/powerpoint/2010/main" val="279595288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A0A008D-1AC8-488D-850C-EDAA54FA9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Funzionamento script generator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6D180D6-4A2E-41A4-BE5B-3AC90C040A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3147" y="790807"/>
            <a:ext cx="864096" cy="16010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96B0EF6-77A4-4BE5-9B33-323FCD2B5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0608" r="25241"/>
          <a:stretch/>
        </p:blipFill>
        <p:spPr>
          <a:xfrm flipH="1">
            <a:off x="7364339" y="171932"/>
            <a:ext cx="525658" cy="7334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1453DC-F0D7-4EED-982B-57468DCAFD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3551466" y="871682"/>
            <a:ext cx="707860" cy="135077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859B163-58BD-4486-AAA2-E4EEF37AA4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6608600" y="870102"/>
            <a:ext cx="707860" cy="1350779"/>
          </a:xfrm>
          <a:prstGeom prst="rect">
            <a:avLst/>
          </a:prstGeom>
        </p:spPr>
      </p:pic>
      <p:sp>
        <p:nvSpPr>
          <p:cNvPr id="13" name="Nuvola 12">
            <a:extLst>
              <a:ext uri="{FF2B5EF4-FFF2-40B4-BE49-F238E27FC236}">
                <a16:creationId xmlns:a16="http://schemas.microsoft.com/office/drawing/2014/main" id="{FF83AC66-DBBF-4FFE-9835-ABBAD91E16CF}"/>
              </a:ext>
            </a:extLst>
          </p:cNvPr>
          <p:cNvSpPr/>
          <p:nvPr/>
        </p:nvSpPr>
        <p:spPr>
          <a:xfrm>
            <a:off x="4599577" y="895895"/>
            <a:ext cx="1800200" cy="125988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6455B9D-774B-44CC-8343-711D00CD3EF3}"/>
              </a:ext>
            </a:extLst>
          </p:cNvPr>
          <p:cNvSpPr txBox="1"/>
          <p:nvPr/>
        </p:nvSpPr>
        <p:spPr>
          <a:xfrm>
            <a:off x="4688946" y="1253861"/>
            <a:ext cx="1466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entury Gothic" panose="020B0502020202020204" pitchFamily="34" charset="0"/>
              </a:rPr>
              <a:t>Comando….</a:t>
            </a:r>
            <a:endParaRPr lang="en-GB" sz="2000" dirty="0">
              <a:latin typeface="Century Gothic" panose="020B050202020202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806227-89E8-45A8-806A-9AA6675B4528}"/>
              </a:ext>
            </a:extLst>
          </p:cNvPr>
          <p:cNvSpPr txBox="1"/>
          <p:nvPr/>
        </p:nvSpPr>
        <p:spPr>
          <a:xfrm>
            <a:off x="2545155" y="242509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App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6" name="Freccia curva 15">
            <a:extLst>
              <a:ext uri="{FF2B5EF4-FFF2-40B4-BE49-F238E27FC236}">
                <a16:creationId xmlns:a16="http://schemas.microsoft.com/office/drawing/2014/main" id="{86E466D9-2088-4272-A655-BF86B9B831E1}"/>
              </a:ext>
            </a:extLst>
          </p:cNvPr>
          <p:cNvSpPr/>
          <p:nvPr/>
        </p:nvSpPr>
        <p:spPr>
          <a:xfrm rot="10800000">
            <a:off x="7531760" y="2802111"/>
            <a:ext cx="792088" cy="849759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473B4AB-465E-4165-BD28-1CE5A5C968A5}"/>
              </a:ext>
            </a:extLst>
          </p:cNvPr>
          <p:cNvSpPr txBox="1"/>
          <p:nvPr/>
        </p:nvSpPr>
        <p:spPr>
          <a:xfrm>
            <a:off x="5775799" y="404853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Generano Script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458F9F34-E16C-4E30-A9B6-BD1D39B68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205" y="2688843"/>
            <a:ext cx="1424863" cy="1378664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7E8882-9FB2-4296-A10B-3F3BF9407C2E}"/>
              </a:ext>
            </a:extLst>
          </p:cNvPr>
          <p:cNvSpPr txBox="1"/>
          <p:nvPr/>
        </p:nvSpPr>
        <p:spPr>
          <a:xfrm>
            <a:off x="6127730" y="3112431"/>
            <a:ext cx="100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Century Gothic" panose="020B0502020202020204" pitchFamily="34" charset="0"/>
              </a:rPr>
              <a:t>{JSON}</a:t>
            </a:r>
            <a:endParaRPr lang="en-GB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Freccia a sinistra 27">
            <a:extLst>
              <a:ext uri="{FF2B5EF4-FFF2-40B4-BE49-F238E27FC236}">
                <a16:creationId xmlns:a16="http://schemas.microsoft.com/office/drawing/2014/main" id="{981F2991-279F-4938-8471-92380715A78F}"/>
              </a:ext>
            </a:extLst>
          </p:cNvPr>
          <p:cNvSpPr/>
          <p:nvPr/>
        </p:nvSpPr>
        <p:spPr>
          <a:xfrm>
            <a:off x="4644007" y="3180143"/>
            <a:ext cx="1089505" cy="504056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56DDDAA-9958-490A-81D2-69F780394211}"/>
              </a:ext>
            </a:extLst>
          </p:cNvPr>
          <p:cNvSpPr txBox="1"/>
          <p:nvPr/>
        </p:nvSpPr>
        <p:spPr>
          <a:xfrm>
            <a:off x="2757613" y="4090100"/>
            <a:ext cx="1916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Raccolti in una pila LIFO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C9489B6-6788-4C85-AC84-2C8BB252C4CF}"/>
              </a:ext>
            </a:extLst>
          </p:cNvPr>
          <p:cNvSpPr/>
          <p:nvPr/>
        </p:nvSpPr>
        <p:spPr>
          <a:xfrm>
            <a:off x="3135750" y="3651870"/>
            <a:ext cx="1236243" cy="2373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235BFD8-791F-4D10-AC46-A49FF275EE5A}"/>
              </a:ext>
            </a:extLst>
          </p:cNvPr>
          <p:cNvSpPr/>
          <p:nvPr/>
        </p:nvSpPr>
        <p:spPr>
          <a:xfrm>
            <a:off x="3135750" y="3322721"/>
            <a:ext cx="1236243" cy="23730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B85AEE9E-CDBA-48C6-BDBF-85137030EF79}"/>
              </a:ext>
            </a:extLst>
          </p:cNvPr>
          <p:cNvSpPr/>
          <p:nvPr/>
        </p:nvSpPr>
        <p:spPr>
          <a:xfrm>
            <a:off x="3135750" y="2989288"/>
            <a:ext cx="1236243" cy="23730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ccia a sinistra 35">
            <a:extLst>
              <a:ext uri="{FF2B5EF4-FFF2-40B4-BE49-F238E27FC236}">
                <a16:creationId xmlns:a16="http://schemas.microsoft.com/office/drawing/2014/main" id="{2A52C78D-F6E9-4970-8A6D-C6B837E2D153}"/>
              </a:ext>
            </a:extLst>
          </p:cNvPr>
          <p:cNvSpPr/>
          <p:nvPr/>
        </p:nvSpPr>
        <p:spPr>
          <a:xfrm>
            <a:off x="1726901" y="3200325"/>
            <a:ext cx="1089505" cy="504056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052" name="Picture 4" descr="186,453 Foto Ingranaggi Meccanici, Immagini e Vettoriali">
            <a:extLst>
              <a:ext uri="{FF2B5EF4-FFF2-40B4-BE49-F238E27FC236}">
                <a16:creationId xmlns:a16="http://schemas.microsoft.com/office/drawing/2014/main" id="{8D50668C-324D-4664-9A6A-EC038EFE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6" y="2737325"/>
            <a:ext cx="1389692" cy="138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B2C7951-A698-4420-81B1-7967584226EE}"/>
              </a:ext>
            </a:extLst>
          </p:cNvPr>
          <p:cNvSpPr txBox="1"/>
          <p:nvPr/>
        </p:nvSpPr>
        <p:spPr>
          <a:xfrm>
            <a:off x="0" y="4067507"/>
            <a:ext cx="192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Ed eseguiti mano a mano</a:t>
            </a:r>
          </a:p>
        </p:txBody>
      </p:sp>
      <p:sp>
        <p:nvSpPr>
          <p:cNvPr id="39" name="Freccia curva 38">
            <a:extLst>
              <a:ext uri="{FF2B5EF4-FFF2-40B4-BE49-F238E27FC236}">
                <a16:creationId xmlns:a16="http://schemas.microsoft.com/office/drawing/2014/main" id="{DFF42CD4-B4BB-45BB-86D9-BACA3799D438}"/>
              </a:ext>
            </a:extLst>
          </p:cNvPr>
          <p:cNvSpPr/>
          <p:nvPr/>
        </p:nvSpPr>
        <p:spPr>
          <a:xfrm>
            <a:off x="791495" y="1419623"/>
            <a:ext cx="756170" cy="1080120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4B210501-7A8D-4E59-B787-C1A9004BEE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1599165" y="895895"/>
            <a:ext cx="707860" cy="1350779"/>
          </a:xfrm>
          <a:prstGeom prst="rect">
            <a:avLst/>
          </a:prstGeom>
        </p:spPr>
      </p:pic>
      <p:sp>
        <p:nvSpPr>
          <p:cNvPr id="30" name="Ovale 29">
            <a:extLst>
              <a:ext uri="{FF2B5EF4-FFF2-40B4-BE49-F238E27FC236}">
                <a16:creationId xmlns:a16="http://schemas.microsoft.com/office/drawing/2014/main" id="{3A22F497-AA7E-4235-B6A1-15F90EE58AC0}"/>
              </a:ext>
            </a:extLst>
          </p:cNvPr>
          <p:cNvSpPr/>
          <p:nvPr/>
        </p:nvSpPr>
        <p:spPr>
          <a:xfrm>
            <a:off x="7826749" y="126941"/>
            <a:ext cx="751050" cy="803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0F245C7-4409-4C4E-89DE-CA8A7198CC9C}"/>
              </a:ext>
            </a:extLst>
          </p:cNvPr>
          <p:cNvSpPr txBox="1"/>
          <p:nvPr/>
        </p:nvSpPr>
        <p:spPr>
          <a:xfrm>
            <a:off x="7754171" y="308774"/>
            <a:ext cx="896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Script Generator</a:t>
            </a:r>
            <a:endParaRPr lang="en-GB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C4615CBA-B4C9-4BA8-AC5A-4718E746B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0608" r="25241"/>
          <a:stretch/>
        </p:blipFill>
        <p:spPr>
          <a:xfrm flipH="1">
            <a:off x="7761980" y="967858"/>
            <a:ext cx="525658" cy="733483"/>
          </a:xfrm>
          <a:prstGeom prst="rect">
            <a:avLst/>
          </a:prstGeom>
        </p:spPr>
      </p:pic>
      <p:sp>
        <p:nvSpPr>
          <p:cNvPr id="43" name="Ovale 42">
            <a:extLst>
              <a:ext uri="{FF2B5EF4-FFF2-40B4-BE49-F238E27FC236}">
                <a16:creationId xmlns:a16="http://schemas.microsoft.com/office/drawing/2014/main" id="{44AAB75B-6478-48FC-96FB-EE4479A9617F}"/>
              </a:ext>
            </a:extLst>
          </p:cNvPr>
          <p:cNvSpPr/>
          <p:nvPr/>
        </p:nvSpPr>
        <p:spPr>
          <a:xfrm>
            <a:off x="8224390" y="922867"/>
            <a:ext cx="751050" cy="803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4584D5E-607B-49AB-B17D-E5DF44A26561}"/>
              </a:ext>
            </a:extLst>
          </p:cNvPr>
          <p:cNvSpPr txBox="1"/>
          <p:nvPr/>
        </p:nvSpPr>
        <p:spPr>
          <a:xfrm>
            <a:off x="8151812" y="1104700"/>
            <a:ext cx="896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Script Generator</a:t>
            </a:r>
            <a:endParaRPr lang="en-GB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31FB5CF8-6BA4-4D04-A73E-A353FF9C2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0608" r="25241"/>
          <a:stretch/>
        </p:blipFill>
        <p:spPr>
          <a:xfrm flipH="1">
            <a:off x="7326301" y="1849673"/>
            <a:ext cx="525658" cy="733483"/>
          </a:xfrm>
          <a:prstGeom prst="rect">
            <a:avLst/>
          </a:prstGeom>
        </p:spPr>
      </p:pic>
      <p:sp>
        <p:nvSpPr>
          <p:cNvPr id="46" name="Ovale 45">
            <a:extLst>
              <a:ext uri="{FF2B5EF4-FFF2-40B4-BE49-F238E27FC236}">
                <a16:creationId xmlns:a16="http://schemas.microsoft.com/office/drawing/2014/main" id="{79C64E4C-B412-4F45-BAB4-358236775DD8}"/>
              </a:ext>
            </a:extLst>
          </p:cNvPr>
          <p:cNvSpPr/>
          <p:nvPr/>
        </p:nvSpPr>
        <p:spPr>
          <a:xfrm>
            <a:off x="7788711" y="1804682"/>
            <a:ext cx="751050" cy="803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C448639-2517-42FC-844F-D1519EC98E37}"/>
              </a:ext>
            </a:extLst>
          </p:cNvPr>
          <p:cNvSpPr txBox="1"/>
          <p:nvPr/>
        </p:nvSpPr>
        <p:spPr>
          <a:xfrm>
            <a:off x="7716133" y="1986515"/>
            <a:ext cx="896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Script Generator</a:t>
            </a:r>
            <a:endParaRPr lang="en-GB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F81FEFC-07D9-4A33-A19D-85B318123693}"/>
              </a:ext>
            </a:extLst>
          </p:cNvPr>
          <p:cNvSpPr txBox="1"/>
          <p:nvPr/>
        </p:nvSpPr>
        <p:spPr>
          <a:xfrm>
            <a:off x="271762" y="82573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Gothic" panose="020B0502020202020204" pitchFamily="34" charset="0"/>
              </a:rPr>
              <a:t>Notificando i progressi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8" grpId="0"/>
      <p:bldP spid="16" grpId="0" animBg="1"/>
      <p:bldP spid="21" grpId="0"/>
      <p:bldP spid="27" grpId="0"/>
      <p:bldP spid="28" grpId="0" animBg="1"/>
      <p:bldP spid="32" grpId="0"/>
      <p:bldP spid="29" grpId="0" animBg="1"/>
      <p:bldP spid="34" grpId="0" animBg="1"/>
      <p:bldP spid="35" grpId="0" animBg="1"/>
      <p:bldP spid="36" grpId="0" animBg="1"/>
      <p:bldP spid="38" grpId="0"/>
      <p:bldP spid="39" grpId="0" animBg="1"/>
      <p:bldP spid="30" grpId="0" animBg="1"/>
      <p:bldP spid="31" grpId="0"/>
      <p:bldP spid="43" grpId="0" animBg="1"/>
      <p:bldP spid="44" grpId="0"/>
      <p:bldP spid="46" grpId="0" animBg="1"/>
      <p:bldP spid="47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473</Words>
  <Application>Microsoft Office PowerPoint</Application>
  <PresentationFormat>Presentazione su schermo (16:9)</PresentationFormat>
  <Paragraphs>109</Paragraphs>
  <Slides>14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Office Theme</vt:lpstr>
      <vt:lpstr>A Modular Architecture For Autonomous Robots  Cesare Consonni </vt:lpstr>
      <vt:lpstr>Goals</vt:lpstr>
      <vt:lpstr>Punti di partenza</vt:lpstr>
      <vt:lpstr>Il “piano”</vt:lpstr>
      <vt:lpstr>Script Originale</vt:lpstr>
      <vt:lpstr>Script Esteso</vt:lpstr>
      <vt:lpstr>ROS2, perché?</vt:lpstr>
      <vt:lpstr>Attività</vt:lpstr>
      <vt:lpstr>Funzionamento script generator</vt:lpstr>
      <vt:lpstr>Svolgimento attività</vt:lpstr>
      <vt:lpstr>Mappa</vt:lpstr>
      <vt:lpstr>Test</vt:lpstr>
      <vt:lpstr>Presentazione standard di PowerPoint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AuthorName Author Surname </dc:title>
  <dc:creator>Andrea Bonarini</dc:creator>
  <cp:lastModifiedBy>Cesare Consonni</cp:lastModifiedBy>
  <cp:revision>64</cp:revision>
  <dcterms:created xsi:type="dcterms:W3CDTF">2021-01-08T10:25:37Z</dcterms:created>
  <dcterms:modified xsi:type="dcterms:W3CDTF">2021-07-22T17:10:11Z</dcterms:modified>
</cp:coreProperties>
</file>